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62" r:id="rId4"/>
  </p:sldMasterIdLst>
  <p:notesMasterIdLst>
    <p:notesMasterId r:id="rId14"/>
  </p:notesMasterIdLst>
  <p:handoutMasterIdLst>
    <p:handoutMasterId r:id="rId15"/>
  </p:handoutMasterIdLst>
  <p:sldIdLst>
    <p:sldId id="1042" r:id="rId5"/>
    <p:sldId id="498" r:id="rId6"/>
    <p:sldId id="2145706631" r:id="rId7"/>
    <p:sldId id="2145706638" r:id="rId8"/>
    <p:sldId id="2145706640" r:id="rId9"/>
    <p:sldId id="2145706639" r:id="rId10"/>
    <p:sldId id="2145706634" r:id="rId11"/>
    <p:sldId id="1049" r:id="rId12"/>
    <p:sldId id="1041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Ubuntu" panose="020B0504030602030204" pitchFamily="34" charset="0"/>
      <p:regular r:id="rId24"/>
      <p:bold r:id="rId25"/>
      <p:italic r:id="rId26"/>
    </p:embeddedFont>
    <p:embeddedFont>
      <p:font typeface="Ubuntu Light" panose="020B0304030602030204" pitchFamily="34" charset="0"/>
      <p:regular r:id="rId27"/>
      <p:italic r:id="rId28"/>
    </p:embeddedFont>
    <p:embeddedFont>
      <p:font typeface="Ubuntu Medium" panose="020B0604030602030204" pitchFamily="34" charset="0"/>
      <p:regular r:id="rId29"/>
      <p:italic r:id="rId30"/>
    </p:embeddedFont>
  </p:embeddedFontLst>
  <p:custDataLst>
    <p:tags r:id="rId31"/>
  </p:custData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2341" userDrawn="1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178C3D"/>
    <a:srgbClr val="272936"/>
    <a:srgbClr val="173340"/>
    <a:srgbClr val="ECECEC"/>
    <a:srgbClr val="D9D9D9"/>
    <a:srgbClr val="2B0A3D"/>
    <a:srgbClr val="0070AD"/>
    <a:srgbClr val="12A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988" autoAdjust="0"/>
  </p:normalViewPr>
  <p:slideViewPr>
    <p:cSldViewPr snapToObjects="1">
      <p:cViewPr varScale="1">
        <p:scale>
          <a:sx n="66" d="100"/>
          <a:sy n="66" d="100"/>
        </p:scale>
        <p:origin x="668" y="32"/>
      </p:cViewPr>
      <p:guideLst>
        <p:guide orient="horz" pos="2341"/>
        <p:guide pos="3840"/>
      </p:guideLst>
    </p:cSldViewPr>
  </p:slideViewPr>
  <p:outlineViewPr>
    <p:cViewPr>
      <p:scale>
        <a:sx n="33" d="100"/>
        <a:sy n="33" d="100"/>
      </p:scale>
      <p:origin x="0" y="-752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z="900" smtClean="0"/>
              <a:pPr/>
              <a:t>22/04/2023</a:t>
            </a:fld>
            <a:endParaRPr lang="pt-PT" sz="9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z="900" smtClean="0"/>
              <a:pPr/>
              <a:t>‹#›</a:t>
            </a:fld>
            <a:endParaRPr lang="pt-PT" sz="900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835B8F7-DAC4-4931-8AED-4356A8B2FD64}" type="datetimeFigureOut">
              <a:rPr lang="pt-BR" smtClean="0"/>
              <a:pPr/>
              <a:t>22/04/2023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Insert comments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653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151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facebook.com/capgemini" TargetMode="External"/><Relationship Id="rId7" Type="http://schemas.openxmlformats.org/officeDocument/2006/relationships/hyperlink" Target="http://www.slideshare.net/capgemini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hyperlink" Target="http://www.youtube.com/capgeminimedia" TargetMode="External"/><Relationship Id="rId5" Type="http://schemas.openxmlformats.org/officeDocument/2006/relationships/hyperlink" Target="http://www.linkedin.com/company/capgemini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://www.twitter.com/capgemini" TargetMode="Externa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facebook.com/capgemini" TargetMode="External"/><Relationship Id="rId7" Type="http://schemas.openxmlformats.org/officeDocument/2006/relationships/hyperlink" Target="http://www.slideshare.net/capgemini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hyperlink" Target="http://www.youtube.com/capgeminimedia" TargetMode="External"/><Relationship Id="rId5" Type="http://schemas.openxmlformats.org/officeDocument/2006/relationships/hyperlink" Target="http://www.linkedin.com/company/capgemini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://www.twitter.com/capgemini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phic 13">
            <a:extLst>
              <a:ext uri="{FF2B5EF4-FFF2-40B4-BE49-F238E27FC236}">
                <a16:creationId xmlns:a16="http://schemas.microsoft.com/office/drawing/2014/main" id="{5D1B5F70-39A3-4E01-8EEB-A624F6527260}"/>
              </a:ext>
            </a:extLst>
          </p:cNvPr>
          <p:cNvSpPr>
            <a:spLocks noChangeAspect="1"/>
          </p:cNvSpPr>
          <p:nvPr userDrawn="1"/>
        </p:nvSpPr>
        <p:spPr>
          <a:xfrm>
            <a:off x="263352" y="908720"/>
            <a:ext cx="10199251" cy="6192688"/>
          </a:xfrm>
          <a:custGeom>
            <a:avLst/>
            <a:gdLst>
              <a:gd name="connsiteX0" fmla="*/ 36195 w 8117205"/>
              <a:gd name="connsiteY0" fmla="*/ 4710199 h 4710198"/>
              <a:gd name="connsiteX1" fmla="*/ 0 w 8117205"/>
              <a:gd name="connsiteY1" fmla="*/ 4697817 h 4710198"/>
              <a:gd name="connsiteX2" fmla="*/ 538163 w 8117205"/>
              <a:gd name="connsiteY2" fmla="*/ 3739602 h 4710198"/>
              <a:gd name="connsiteX3" fmla="*/ 1340168 w 8117205"/>
              <a:gd name="connsiteY3" fmla="*/ 2915689 h 4710198"/>
              <a:gd name="connsiteX4" fmla="*/ 2613660 w 8117205"/>
              <a:gd name="connsiteY4" fmla="*/ 2190837 h 4710198"/>
              <a:gd name="connsiteX5" fmla="*/ 2621280 w 8117205"/>
              <a:gd name="connsiteY5" fmla="*/ 2187979 h 4710198"/>
              <a:gd name="connsiteX6" fmla="*/ 2628900 w 8117205"/>
              <a:gd name="connsiteY6" fmla="*/ 2191789 h 4710198"/>
              <a:gd name="connsiteX7" fmla="*/ 4513898 w 8117205"/>
              <a:gd name="connsiteY7" fmla="*/ 2830917 h 4710198"/>
              <a:gd name="connsiteX8" fmla="*/ 5841683 w 8117205"/>
              <a:gd name="connsiteY8" fmla="*/ 2599459 h 4710198"/>
              <a:gd name="connsiteX9" fmla="*/ 6102668 w 8117205"/>
              <a:gd name="connsiteY9" fmla="*/ 1288819 h 4710198"/>
              <a:gd name="connsiteX10" fmla="*/ 6256020 w 8117205"/>
              <a:gd name="connsiteY10" fmla="*/ 204874 h 4710198"/>
              <a:gd name="connsiteX11" fmla="*/ 7391400 w 8117205"/>
              <a:gd name="connsiteY11" fmla="*/ 43901 h 4710198"/>
              <a:gd name="connsiteX12" fmla="*/ 8117205 w 8117205"/>
              <a:gd name="connsiteY12" fmla="*/ 242021 h 4710198"/>
              <a:gd name="connsiteX13" fmla="*/ 8102918 w 8117205"/>
              <a:gd name="connsiteY13" fmla="*/ 277264 h 4710198"/>
              <a:gd name="connsiteX14" fmla="*/ 7384733 w 8117205"/>
              <a:gd name="connsiteY14" fmla="*/ 82001 h 4710198"/>
              <a:gd name="connsiteX15" fmla="*/ 6281738 w 8117205"/>
              <a:gd name="connsiteY15" fmla="*/ 233449 h 4710198"/>
              <a:gd name="connsiteX16" fmla="*/ 6139815 w 8117205"/>
              <a:gd name="connsiteY16" fmla="*/ 1279294 h 4710198"/>
              <a:gd name="connsiteX17" fmla="*/ 6187440 w 8117205"/>
              <a:gd name="connsiteY17" fmla="*/ 2101302 h 4710198"/>
              <a:gd name="connsiteX18" fmla="*/ 5866448 w 8117205"/>
              <a:gd name="connsiteY18" fmla="*/ 2629939 h 4710198"/>
              <a:gd name="connsiteX19" fmla="*/ 4510088 w 8117205"/>
              <a:gd name="connsiteY19" fmla="*/ 2869969 h 4710198"/>
              <a:gd name="connsiteX20" fmla="*/ 2620328 w 8117205"/>
              <a:gd name="connsiteY20" fmla="*/ 2230842 h 4710198"/>
              <a:gd name="connsiteX21" fmla="*/ 568643 w 8117205"/>
              <a:gd name="connsiteY21" fmla="*/ 3763414 h 4710198"/>
              <a:gd name="connsiteX22" fmla="*/ 36195 w 8117205"/>
              <a:gd name="connsiteY22" fmla="*/ 4710199 h 4710198"/>
              <a:gd name="connsiteX0" fmla="*/ 36195 w 8117205"/>
              <a:gd name="connsiteY0" fmla="*/ 4710199 h 4710199"/>
              <a:gd name="connsiteX1" fmla="*/ 0 w 8117205"/>
              <a:gd name="connsiteY1" fmla="*/ 4697817 h 4710199"/>
              <a:gd name="connsiteX2" fmla="*/ 538163 w 8117205"/>
              <a:gd name="connsiteY2" fmla="*/ 3739602 h 4710199"/>
              <a:gd name="connsiteX3" fmla="*/ 1340168 w 8117205"/>
              <a:gd name="connsiteY3" fmla="*/ 2915689 h 4710199"/>
              <a:gd name="connsiteX4" fmla="*/ 2613660 w 8117205"/>
              <a:gd name="connsiteY4" fmla="*/ 2190837 h 4710199"/>
              <a:gd name="connsiteX5" fmla="*/ 2621280 w 8117205"/>
              <a:gd name="connsiteY5" fmla="*/ 2187979 h 4710199"/>
              <a:gd name="connsiteX6" fmla="*/ 2628900 w 8117205"/>
              <a:gd name="connsiteY6" fmla="*/ 2191789 h 4710199"/>
              <a:gd name="connsiteX7" fmla="*/ 4513898 w 8117205"/>
              <a:gd name="connsiteY7" fmla="*/ 2830917 h 4710199"/>
              <a:gd name="connsiteX8" fmla="*/ 5841683 w 8117205"/>
              <a:gd name="connsiteY8" fmla="*/ 2599459 h 4710199"/>
              <a:gd name="connsiteX9" fmla="*/ 6102668 w 8117205"/>
              <a:gd name="connsiteY9" fmla="*/ 1288819 h 4710199"/>
              <a:gd name="connsiteX10" fmla="*/ 6256020 w 8117205"/>
              <a:gd name="connsiteY10" fmla="*/ 204874 h 4710199"/>
              <a:gd name="connsiteX11" fmla="*/ 7391400 w 8117205"/>
              <a:gd name="connsiteY11" fmla="*/ 43901 h 4710199"/>
              <a:gd name="connsiteX12" fmla="*/ 8117205 w 8117205"/>
              <a:gd name="connsiteY12" fmla="*/ 242021 h 4710199"/>
              <a:gd name="connsiteX13" fmla="*/ 7384733 w 8117205"/>
              <a:gd name="connsiteY13" fmla="*/ 82001 h 4710199"/>
              <a:gd name="connsiteX14" fmla="*/ 6281738 w 8117205"/>
              <a:gd name="connsiteY14" fmla="*/ 233449 h 4710199"/>
              <a:gd name="connsiteX15" fmla="*/ 6139815 w 8117205"/>
              <a:gd name="connsiteY15" fmla="*/ 1279294 h 4710199"/>
              <a:gd name="connsiteX16" fmla="*/ 6187440 w 8117205"/>
              <a:gd name="connsiteY16" fmla="*/ 2101302 h 4710199"/>
              <a:gd name="connsiteX17" fmla="*/ 5866448 w 8117205"/>
              <a:gd name="connsiteY17" fmla="*/ 2629939 h 4710199"/>
              <a:gd name="connsiteX18" fmla="*/ 4510088 w 8117205"/>
              <a:gd name="connsiteY18" fmla="*/ 2869969 h 4710199"/>
              <a:gd name="connsiteX19" fmla="*/ 2620328 w 8117205"/>
              <a:gd name="connsiteY19" fmla="*/ 2230842 h 4710199"/>
              <a:gd name="connsiteX20" fmla="*/ 568643 w 8117205"/>
              <a:gd name="connsiteY20" fmla="*/ 3763414 h 4710199"/>
              <a:gd name="connsiteX21" fmla="*/ 36195 w 8117205"/>
              <a:gd name="connsiteY21" fmla="*/ 4710199 h 4710199"/>
              <a:gd name="connsiteX0" fmla="*/ 36195 w 7528033"/>
              <a:gd name="connsiteY0" fmla="*/ 4673434 h 4673434"/>
              <a:gd name="connsiteX1" fmla="*/ 0 w 7528033"/>
              <a:gd name="connsiteY1" fmla="*/ 4661052 h 4673434"/>
              <a:gd name="connsiteX2" fmla="*/ 538163 w 7528033"/>
              <a:gd name="connsiteY2" fmla="*/ 3702837 h 4673434"/>
              <a:gd name="connsiteX3" fmla="*/ 1340168 w 7528033"/>
              <a:gd name="connsiteY3" fmla="*/ 2878924 h 4673434"/>
              <a:gd name="connsiteX4" fmla="*/ 2613660 w 7528033"/>
              <a:gd name="connsiteY4" fmla="*/ 2154072 h 4673434"/>
              <a:gd name="connsiteX5" fmla="*/ 2621280 w 7528033"/>
              <a:gd name="connsiteY5" fmla="*/ 2151214 h 4673434"/>
              <a:gd name="connsiteX6" fmla="*/ 2628900 w 7528033"/>
              <a:gd name="connsiteY6" fmla="*/ 2155024 h 4673434"/>
              <a:gd name="connsiteX7" fmla="*/ 4513898 w 7528033"/>
              <a:gd name="connsiteY7" fmla="*/ 2794152 h 4673434"/>
              <a:gd name="connsiteX8" fmla="*/ 5841683 w 7528033"/>
              <a:gd name="connsiteY8" fmla="*/ 2562694 h 4673434"/>
              <a:gd name="connsiteX9" fmla="*/ 6102668 w 7528033"/>
              <a:gd name="connsiteY9" fmla="*/ 1252054 h 4673434"/>
              <a:gd name="connsiteX10" fmla="*/ 6256020 w 7528033"/>
              <a:gd name="connsiteY10" fmla="*/ 168109 h 4673434"/>
              <a:gd name="connsiteX11" fmla="*/ 7391400 w 7528033"/>
              <a:gd name="connsiteY11" fmla="*/ 7136 h 4673434"/>
              <a:gd name="connsiteX12" fmla="*/ 7384733 w 7528033"/>
              <a:gd name="connsiteY12" fmla="*/ 45236 h 4673434"/>
              <a:gd name="connsiteX13" fmla="*/ 6281738 w 7528033"/>
              <a:gd name="connsiteY13" fmla="*/ 196684 h 4673434"/>
              <a:gd name="connsiteX14" fmla="*/ 6139815 w 7528033"/>
              <a:gd name="connsiteY14" fmla="*/ 1242529 h 4673434"/>
              <a:gd name="connsiteX15" fmla="*/ 6187440 w 7528033"/>
              <a:gd name="connsiteY15" fmla="*/ 2064537 h 4673434"/>
              <a:gd name="connsiteX16" fmla="*/ 5866448 w 7528033"/>
              <a:gd name="connsiteY16" fmla="*/ 2593174 h 4673434"/>
              <a:gd name="connsiteX17" fmla="*/ 4510088 w 7528033"/>
              <a:gd name="connsiteY17" fmla="*/ 2833204 h 4673434"/>
              <a:gd name="connsiteX18" fmla="*/ 2620328 w 7528033"/>
              <a:gd name="connsiteY18" fmla="*/ 2194077 h 4673434"/>
              <a:gd name="connsiteX19" fmla="*/ 568643 w 7528033"/>
              <a:gd name="connsiteY19" fmla="*/ 3726649 h 4673434"/>
              <a:gd name="connsiteX20" fmla="*/ 36195 w 7528033"/>
              <a:gd name="connsiteY20" fmla="*/ 4673434 h 467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28033" h="4673434">
                <a:moveTo>
                  <a:pt x="36195" y="4673434"/>
                </a:moveTo>
                <a:lnTo>
                  <a:pt x="0" y="4661052"/>
                </a:lnTo>
                <a:cubicBezTo>
                  <a:pt x="953" y="4656289"/>
                  <a:pt x="145733" y="4224807"/>
                  <a:pt x="538163" y="3702837"/>
                </a:cubicBezTo>
                <a:cubicBezTo>
                  <a:pt x="768668" y="3396132"/>
                  <a:pt x="1038225" y="3118954"/>
                  <a:pt x="1340168" y="2878924"/>
                </a:cubicBezTo>
                <a:cubicBezTo>
                  <a:pt x="1717358" y="2577934"/>
                  <a:pt x="2145983" y="2334094"/>
                  <a:pt x="2613660" y="2154072"/>
                </a:cubicBezTo>
                <a:lnTo>
                  <a:pt x="2621280" y="2151214"/>
                </a:lnTo>
                <a:lnTo>
                  <a:pt x="2628900" y="2155024"/>
                </a:lnTo>
                <a:cubicBezTo>
                  <a:pt x="3289935" y="2497924"/>
                  <a:pt x="3941445" y="2718904"/>
                  <a:pt x="4513898" y="2794152"/>
                </a:cubicBezTo>
                <a:cubicBezTo>
                  <a:pt x="5095875" y="2871304"/>
                  <a:pt x="5554980" y="2790341"/>
                  <a:pt x="5841683" y="2562694"/>
                </a:cubicBezTo>
                <a:cubicBezTo>
                  <a:pt x="6168390" y="2302662"/>
                  <a:pt x="6257925" y="1849271"/>
                  <a:pt x="6102668" y="1252054"/>
                </a:cubicBezTo>
                <a:cubicBezTo>
                  <a:pt x="5969318" y="741514"/>
                  <a:pt x="6020753" y="376706"/>
                  <a:pt x="6256020" y="168109"/>
                </a:cubicBezTo>
                <a:cubicBezTo>
                  <a:pt x="6480810" y="-31916"/>
                  <a:pt x="7203281" y="27615"/>
                  <a:pt x="7391400" y="7136"/>
                </a:cubicBezTo>
                <a:cubicBezTo>
                  <a:pt x="7579519" y="-13343"/>
                  <a:pt x="7569677" y="13645"/>
                  <a:pt x="7384733" y="45236"/>
                </a:cubicBezTo>
                <a:cubicBezTo>
                  <a:pt x="7199789" y="76827"/>
                  <a:pt x="6550343" y="-41441"/>
                  <a:pt x="6281738" y="196684"/>
                </a:cubicBezTo>
                <a:cubicBezTo>
                  <a:pt x="6058853" y="394804"/>
                  <a:pt x="6011228" y="747229"/>
                  <a:pt x="6139815" y="1242529"/>
                </a:cubicBezTo>
                <a:cubicBezTo>
                  <a:pt x="6221730" y="1557806"/>
                  <a:pt x="6237923" y="1834031"/>
                  <a:pt x="6187440" y="2064537"/>
                </a:cubicBezTo>
                <a:cubicBezTo>
                  <a:pt x="6138863" y="2283612"/>
                  <a:pt x="6031230" y="2460777"/>
                  <a:pt x="5866448" y="2593174"/>
                </a:cubicBezTo>
                <a:cubicBezTo>
                  <a:pt x="5572125" y="2828441"/>
                  <a:pt x="5102543" y="2911309"/>
                  <a:pt x="4510088" y="2833204"/>
                </a:cubicBezTo>
                <a:cubicBezTo>
                  <a:pt x="3935730" y="2757004"/>
                  <a:pt x="3282315" y="2536024"/>
                  <a:pt x="2620328" y="2194077"/>
                </a:cubicBezTo>
                <a:cubicBezTo>
                  <a:pt x="1574483" y="2598889"/>
                  <a:pt x="927735" y="3251352"/>
                  <a:pt x="568643" y="3726649"/>
                </a:cubicBezTo>
                <a:cubicBezTo>
                  <a:pt x="180023" y="4242904"/>
                  <a:pt x="37148" y="4668672"/>
                  <a:pt x="36195" y="4673434"/>
                </a:cubicBezTo>
                <a:close/>
              </a:path>
            </a:pathLst>
          </a:custGeom>
          <a:gradFill>
            <a:gsLst>
              <a:gs pos="99000">
                <a:schemeClr val="accent2">
                  <a:alpha val="0"/>
                </a:schemeClr>
              </a:gs>
              <a:gs pos="32000">
                <a:srgbClr val="12ABDB">
                  <a:alpha val="17000"/>
                </a:srgbClr>
              </a:gs>
              <a:gs pos="17000">
                <a:schemeClr val="accent2">
                  <a:alpha val="0"/>
                </a:schemeClr>
              </a:gs>
              <a:gs pos="49000">
                <a:srgbClr val="12ABDB"/>
              </a:gs>
              <a:gs pos="70000">
                <a:schemeClr val="accent2"/>
              </a:gs>
            </a:gsLst>
            <a:lin ang="162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100000"/>
              </a:lnSpc>
              <a:defRPr sz="6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242574"/>
            <a:ext cx="11379200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DD86A9-A101-4431-BC7F-D7A613B745E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22540" y="611982"/>
            <a:ext cx="2267015" cy="509586"/>
            <a:chOff x="9550400" y="612775"/>
            <a:chExt cx="2231297" cy="5016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E5232F-44F9-4DA7-8CAF-37E7E772B19E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6443D4-9252-4F48-B3B1-DE1F07A5D421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0D6E549-1EDB-4087-A87E-246AD0B86307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59D2B6-7CA0-4DD1-ACF9-FE9B371E6A4B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752C13A-0707-4DB7-BEE5-11C70CC4104C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252185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4515F3-E20E-47CC-8314-0A030AB3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438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66D25-366C-4142-B5D9-9A4107D8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9A63D1-B6C5-4F10-ABD1-7445EB2D8ADC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E9BC27-7262-47DA-99EA-4AB1F52A8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24DC023-E500-4824-A661-003A568299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015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DEBB0-4052-42E9-B8A1-20FEA957F74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BBF7568-EC18-40A1-B3C2-1E64D0BFDE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336B7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1037A2D-940F-4255-984B-C4A7AABBB72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650903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917E2-630D-4941-BA4B-7EB65D4A7850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C0A1379-EE65-47B3-B113-45D1ED574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BA2980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849E3D5-EF9E-46F2-9C73-58806A392B3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576791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779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0C9DF-D1FA-45A1-91F6-147FDC3E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421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0019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igh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9E73A-8AF6-4995-85C4-948312F9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7C5D7A7-45E9-4756-B28B-644907783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1447800"/>
            <a:ext cx="11406188" cy="4951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8244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64961"/>
            <a:ext cx="11329987" cy="1477328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80000"/>
              </a:lnSpc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3772800"/>
            <a:ext cx="11329987" cy="307777"/>
          </a:xfrm>
        </p:spPr>
        <p:txBody>
          <a:bodyPr lIns="0" tIns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44C52A-2030-4EFF-B1D2-B60B2B2798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813" y="1825079"/>
            <a:ext cx="4611067" cy="307777"/>
          </a:xfrm>
        </p:spPr>
        <p:txBody>
          <a:bodyPr wrap="square" anchor="b">
            <a:spAutoFit/>
          </a:bodyPr>
          <a:lstStyle>
            <a:lvl1pPr>
              <a:defRPr>
                <a:solidFill>
                  <a:schemeClr val="accent2"/>
                </a:solidFill>
                <a:latin typeface="Ubuntu Light" panose="020B0304030602030204" pitchFamily="34" charset="0"/>
              </a:defRPr>
            </a:lvl1pPr>
            <a:lvl2pPr marL="88900" indent="0">
              <a:buNone/>
              <a:defRPr/>
            </a:lvl2pPr>
          </a:lstStyle>
          <a:p>
            <a:pPr lvl="0"/>
            <a:r>
              <a:rPr lang="fr-FR"/>
              <a:t>INSERT A LABEL/ALBEIT</a:t>
            </a:r>
          </a:p>
        </p:txBody>
      </p:sp>
    </p:spTree>
    <p:extLst>
      <p:ext uri="{BB962C8B-B14F-4D97-AF65-F5344CB8AC3E}">
        <p14:creationId xmlns:p14="http://schemas.microsoft.com/office/powerpoint/2010/main" val="4153188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rge title &amp; large RH imag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B342561-1DD2-4DA7-BA2A-C8E3856F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692696"/>
            <a:ext cx="4562476" cy="2421466"/>
          </a:xfrm>
        </p:spPr>
        <p:txBody>
          <a:bodyPr vert="horz" lIns="72000" tIns="0" rIns="0" bIns="0" rtlCol="0" anchor="b">
            <a:noAutofit/>
          </a:bodyPr>
          <a:lstStyle>
            <a:lvl1pPr>
              <a:lnSpc>
                <a:spcPct val="80000"/>
              </a:lnSpc>
              <a:defRPr lang="en-GB"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C6DF15B-7249-491B-BFB7-9A33784178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813" y="3573040"/>
            <a:ext cx="4395787" cy="2808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586E72C-F96D-4BE1-996B-39A71EA9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28004" y="0"/>
            <a:ext cx="7063996" cy="6858000"/>
          </a:xfrm>
          <a:custGeom>
            <a:avLst/>
            <a:gdLst>
              <a:gd name="connsiteX0" fmla="*/ 6658543 w 7063996"/>
              <a:gd name="connsiteY0" fmla="*/ 205058 h 6858000"/>
              <a:gd name="connsiteX1" fmla="*/ 6434159 w 7063996"/>
              <a:gd name="connsiteY1" fmla="*/ 436971 h 6858000"/>
              <a:gd name="connsiteX2" fmla="*/ 6511887 w 7063996"/>
              <a:gd name="connsiteY2" fmla="*/ 551459 h 6858000"/>
              <a:gd name="connsiteX3" fmla="*/ 6591081 w 7063996"/>
              <a:gd name="connsiteY3" fmla="*/ 552927 h 6858000"/>
              <a:gd name="connsiteX4" fmla="*/ 6623162 w 7063996"/>
              <a:gd name="connsiteY4" fmla="*/ 536965 h 6858000"/>
              <a:gd name="connsiteX5" fmla="*/ 6649544 w 7063996"/>
              <a:gd name="connsiteY5" fmla="*/ 513474 h 6858000"/>
              <a:gd name="connsiteX6" fmla="*/ 6642500 w 7063996"/>
              <a:gd name="connsiteY6" fmla="*/ 536398 h 6858000"/>
              <a:gd name="connsiteX7" fmla="*/ 6577699 w 7063996"/>
              <a:gd name="connsiteY7" fmla="*/ 579359 h 6858000"/>
              <a:gd name="connsiteX8" fmla="*/ 6631998 w 7063996"/>
              <a:gd name="connsiteY8" fmla="*/ 594046 h 6858000"/>
              <a:gd name="connsiteX9" fmla="*/ 6761140 w 7063996"/>
              <a:gd name="connsiteY9" fmla="*/ 551453 h 6858000"/>
              <a:gd name="connsiteX10" fmla="*/ 6696569 w 7063996"/>
              <a:gd name="connsiteY10" fmla="*/ 494172 h 6858000"/>
              <a:gd name="connsiteX11" fmla="*/ 6761140 w 7063996"/>
              <a:gd name="connsiteY11" fmla="*/ 525016 h 6858000"/>
              <a:gd name="connsiteX12" fmla="*/ 6846372 w 7063996"/>
              <a:gd name="connsiteY12" fmla="*/ 467391 h 6858000"/>
              <a:gd name="connsiteX13" fmla="*/ 6853587 w 7063996"/>
              <a:gd name="connsiteY13" fmla="*/ 431058 h 6858000"/>
              <a:gd name="connsiteX14" fmla="*/ 6853595 w 7063996"/>
              <a:gd name="connsiteY14" fmla="*/ 431100 h 6858000"/>
              <a:gd name="connsiteX15" fmla="*/ 6853595 w 7063996"/>
              <a:gd name="connsiteY15" fmla="*/ 431017 h 6858000"/>
              <a:gd name="connsiteX16" fmla="*/ 6853595 w 7063996"/>
              <a:gd name="connsiteY16" fmla="*/ 428164 h 6858000"/>
              <a:gd name="connsiteX17" fmla="*/ 6781734 w 7063996"/>
              <a:gd name="connsiteY17" fmla="*/ 279916 h 6858000"/>
              <a:gd name="connsiteX18" fmla="*/ 6668809 w 7063996"/>
              <a:gd name="connsiteY18" fmla="*/ 209461 h 6858000"/>
              <a:gd name="connsiteX19" fmla="*/ 6658543 w 7063996"/>
              <a:gd name="connsiteY19" fmla="*/ 205058 h 6858000"/>
              <a:gd name="connsiteX20" fmla="*/ 0 w 7063996"/>
              <a:gd name="connsiteY20" fmla="*/ 0 h 6858000"/>
              <a:gd name="connsiteX21" fmla="*/ 7063996 w 7063996"/>
              <a:gd name="connsiteY21" fmla="*/ 0 h 6858000"/>
              <a:gd name="connsiteX22" fmla="*/ 7063996 w 7063996"/>
              <a:gd name="connsiteY22" fmla="*/ 6858000 h 6858000"/>
              <a:gd name="connsiteX23" fmla="*/ 0 w 7063996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063996" h="6858000">
                <a:moveTo>
                  <a:pt x="6658543" y="205058"/>
                </a:moveTo>
                <a:cubicBezTo>
                  <a:pt x="6608680" y="265238"/>
                  <a:pt x="6434159" y="310740"/>
                  <a:pt x="6434159" y="436971"/>
                </a:cubicBezTo>
                <a:cubicBezTo>
                  <a:pt x="6434159" y="486876"/>
                  <a:pt x="6464957" y="533846"/>
                  <a:pt x="6511887" y="551459"/>
                </a:cubicBezTo>
                <a:cubicBezTo>
                  <a:pt x="6538285" y="561734"/>
                  <a:pt x="6564683" y="561734"/>
                  <a:pt x="6591081" y="552927"/>
                </a:cubicBezTo>
                <a:cubicBezTo>
                  <a:pt x="6602814" y="549258"/>
                  <a:pt x="6613446" y="543753"/>
                  <a:pt x="6623162" y="536965"/>
                </a:cubicBezTo>
                <a:lnTo>
                  <a:pt x="6649544" y="513474"/>
                </a:lnTo>
                <a:lnTo>
                  <a:pt x="6642500" y="536398"/>
                </a:lnTo>
                <a:cubicBezTo>
                  <a:pt x="6630805" y="558154"/>
                  <a:pt x="6606316" y="574953"/>
                  <a:pt x="6577699" y="579359"/>
                </a:cubicBezTo>
                <a:cubicBezTo>
                  <a:pt x="6586504" y="588171"/>
                  <a:pt x="6607050" y="594046"/>
                  <a:pt x="6631998" y="594046"/>
                </a:cubicBezTo>
                <a:cubicBezTo>
                  <a:pt x="6677491" y="594046"/>
                  <a:pt x="6733257" y="580827"/>
                  <a:pt x="6761140" y="551453"/>
                </a:cubicBezTo>
                <a:cubicBezTo>
                  <a:pt x="6722985" y="552921"/>
                  <a:pt x="6698037" y="527953"/>
                  <a:pt x="6696569" y="494172"/>
                </a:cubicBezTo>
                <a:cubicBezTo>
                  <a:pt x="6714179" y="516203"/>
                  <a:pt x="6736192" y="525016"/>
                  <a:pt x="6761140" y="525016"/>
                </a:cubicBezTo>
                <a:cubicBezTo>
                  <a:pt x="6799663" y="525016"/>
                  <a:pt x="6832407" y="501057"/>
                  <a:pt x="6846372" y="467391"/>
                </a:cubicBezTo>
                <a:lnTo>
                  <a:pt x="6853587" y="431058"/>
                </a:lnTo>
                <a:lnTo>
                  <a:pt x="6853595" y="431100"/>
                </a:lnTo>
                <a:lnTo>
                  <a:pt x="6853595" y="431017"/>
                </a:lnTo>
                <a:lnTo>
                  <a:pt x="6853595" y="428164"/>
                </a:lnTo>
                <a:cubicBezTo>
                  <a:pt x="6853595" y="369452"/>
                  <a:pt x="6824264" y="319547"/>
                  <a:pt x="6781734" y="279916"/>
                </a:cubicBezTo>
                <a:cubicBezTo>
                  <a:pt x="6749469" y="249092"/>
                  <a:pt x="6709872" y="227075"/>
                  <a:pt x="6668809" y="209461"/>
                </a:cubicBezTo>
                <a:cubicBezTo>
                  <a:pt x="6665875" y="207994"/>
                  <a:pt x="6662942" y="206526"/>
                  <a:pt x="6658543" y="205058"/>
                </a:cubicBezTo>
                <a:close/>
                <a:moveTo>
                  <a:pt x="0" y="0"/>
                </a:moveTo>
                <a:lnTo>
                  <a:pt x="7063996" y="0"/>
                </a:lnTo>
                <a:lnTo>
                  <a:pt x="70639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 with alt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731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">
    <p:bg>
      <p:bgPr>
        <a:solidFill>
          <a:srgbClr val="2B0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1468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icture white P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EB2D5A7-8ABD-41FC-934A-8D0E9E07B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904137 w 12192000"/>
              <a:gd name="connsiteY0" fmla="*/ 374761 h 6858000"/>
              <a:gd name="connsiteX1" fmla="*/ 11851113 w 12192000"/>
              <a:gd name="connsiteY1" fmla="*/ 409256 h 6858000"/>
              <a:gd name="connsiteX2" fmla="*/ 11813853 w 12192000"/>
              <a:gd name="connsiteY2" fmla="*/ 476806 h 6858000"/>
              <a:gd name="connsiteX3" fmla="*/ 11772294 w 12192000"/>
              <a:gd name="connsiteY3" fmla="*/ 537171 h 6858000"/>
              <a:gd name="connsiteX4" fmla="*/ 11703507 w 12192000"/>
              <a:gd name="connsiteY4" fmla="*/ 580289 h 6858000"/>
              <a:gd name="connsiteX5" fmla="*/ 11747932 w 12192000"/>
              <a:gd name="connsiteY5" fmla="*/ 591787 h 6858000"/>
              <a:gd name="connsiteX6" fmla="*/ 11796656 w 12192000"/>
              <a:gd name="connsiteY6" fmla="*/ 587475 h 6858000"/>
              <a:gd name="connsiteX7" fmla="*/ 11879774 w 12192000"/>
              <a:gd name="connsiteY7" fmla="*/ 551544 h 6858000"/>
              <a:gd name="connsiteX8" fmla="*/ 11816719 w 12192000"/>
              <a:gd name="connsiteY8" fmla="*/ 494054 h 6858000"/>
              <a:gd name="connsiteX9" fmla="*/ 11904137 w 12192000"/>
              <a:gd name="connsiteY9" fmla="*/ 521361 h 6858000"/>
              <a:gd name="connsiteX10" fmla="*/ 11965759 w 12192000"/>
              <a:gd name="connsiteY10" fmla="*/ 460997 h 6858000"/>
              <a:gd name="connsiteX11" fmla="*/ 11964326 w 12192000"/>
              <a:gd name="connsiteY11" fmla="*/ 404944 h 6858000"/>
              <a:gd name="connsiteX12" fmla="*/ 11904137 w 12192000"/>
              <a:gd name="connsiteY12" fmla="*/ 374761 h 6858000"/>
              <a:gd name="connsiteX13" fmla="*/ 11779497 w 12192000"/>
              <a:gd name="connsiteY13" fmla="*/ 210928 h 6858000"/>
              <a:gd name="connsiteX14" fmla="*/ 11559747 w 12192000"/>
              <a:gd name="connsiteY14" fmla="*/ 439472 h 6858000"/>
              <a:gd name="connsiteX15" fmla="*/ 11635870 w 12192000"/>
              <a:gd name="connsiteY15" fmla="*/ 550150 h 6858000"/>
              <a:gd name="connsiteX16" fmla="*/ 11720610 w 12192000"/>
              <a:gd name="connsiteY16" fmla="*/ 545838 h 6858000"/>
              <a:gd name="connsiteX17" fmla="*/ 11780933 w 12192000"/>
              <a:gd name="connsiteY17" fmla="*/ 489780 h 6858000"/>
              <a:gd name="connsiteX18" fmla="*/ 11826894 w 12192000"/>
              <a:gd name="connsiteY18" fmla="*/ 413599 h 6858000"/>
              <a:gd name="connsiteX19" fmla="*/ 11888654 w 12192000"/>
              <a:gd name="connsiteY19" fmla="*/ 361853 h 6858000"/>
              <a:gd name="connsiteX20" fmla="*/ 11963340 w 12192000"/>
              <a:gd name="connsiteY20" fmla="*/ 380539 h 6858000"/>
              <a:gd name="connsiteX21" fmla="*/ 11900144 w 12192000"/>
              <a:gd name="connsiteY21" fmla="*/ 284235 h 6858000"/>
              <a:gd name="connsiteX22" fmla="*/ 11789551 w 12192000"/>
              <a:gd name="connsiteY22" fmla="*/ 215240 h 6858000"/>
              <a:gd name="connsiteX23" fmla="*/ 11779497 w 12192000"/>
              <a:gd name="connsiteY23" fmla="*/ 210928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6858000 h 6858000"/>
              <a:gd name="connsiteX27" fmla="*/ 0 w 12192000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11904137" y="374761"/>
                </a:moveTo>
                <a:cubicBezTo>
                  <a:pt x="11881208" y="376199"/>
                  <a:pt x="11864011" y="390571"/>
                  <a:pt x="11851113" y="409256"/>
                </a:cubicBezTo>
                <a:cubicBezTo>
                  <a:pt x="11835349" y="429377"/>
                  <a:pt x="11825318" y="453810"/>
                  <a:pt x="11813853" y="476806"/>
                </a:cubicBezTo>
                <a:cubicBezTo>
                  <a:pt x="11802389" y="498365"/>
                  <a:pt x="11789491" y="518487"/>
                  <a:pt x="11772294" y="537171"/>
                </a:cubicBezTo>
                <a:cubicBezTo>
                  <a:pt x="11753664" y="557293"/>
                  <a:pt x="11730735" y="573103"/>
                  <a:pt x="11703507" y="580289"/>
                </a:cubicBezTo>
                <a:cubicBezTo>
                  <a:pt x="11716405" y="588912"/>
                  <a:pt x="11733601" y="591787"/>
                  <a:pt x="11747932" y="591787"/>
                </a:cubicBezTo>
                <a:cubicBezTo>
                  <a:pt x="11763696" y="593224"/>
                  <a:pt x="11780893" y="590350"/>
                  <a:pt x="11796656" y="587475"/>
                </a:cubicBezTo>
                <a:cubicBezTo>
                  <a:pt x="11826751" y="583163"/>
                  <a:pt x="11858278" y="573103"/>
                  <a:pt x="11879774" y="551544"/>
                </a:cubicBezTo>
                <a:cubicBezTo>
                  <a:pt x="11845381" y="551544"/>
                  <a:pt x="11818153" y="528548"/>
                  <a:pt x="11816719" y="494054"/>
                </a:cubicBezTo>
                <a:cubicBezTo>
                  <a:pt x="11838216" y="519924"/>
                  <a:pt x="11871176" y="529985"/>
                  <a:pt x="11904137" y="521361"/>
                </a:cubicBezTo>
                <a:cubicBezTo>
                  <a:pt x="11932798" y="512738"/>
                  <a:pt x="11957160" y="489742"/>
                  <a:pt x="11965759" y="460997"/>
                </a:cubicBezTo>
                <a:cubicBezTo>
                  <a:pt x="11971491" y="442312"/>
                  <a:pt x="11972924" y="423628"/>
                  <a:pt x="11964326" y="404944"/>
                </a:cubicBezTo>
                <a:cubicBezTo>
                  <a:pt x="11952861" y="383385"/>
                  <a:pt x="11928499" y="373324"/>
                  <a:pt x="11904137" y="374761"/>
                </a:cubicBezTo>
                <a:close/>
                <a:moveTo>
                  <a:pt x="11779497" y="210928"/>
                </a:moveTo>
                <a:cubicBezTo>
                  <a:pt x="11730664" y="271298"/>
                  <a:pt x="11559747" y="314420"/>
                  <a:pt x="11559747" y="439472"/>
                </a:cubicBezTo>
                <a:cubicBezTo>
                  <a:pt x="11559747" y="486906"/>
                  <a:pt x="11589909" y="532902"/>
                  <a:pt x="11635870" y="550150"/>
                </a:cubicBezTo>
                <a:cubicBezTo>
                  <a:pt x="11663159" y="560212"/>
                  <a:pt x="11693320" y="558775"/>
                  <a:pt x="11720610" y="545838"/>
                </a:cubicBezTo>
                <a:cubicBezTo>
                  <a:pt x="11746463" y="534339"/>
                  <a:pt x="11765134" y="514216"/>
                  <a:pt x="11780933" y="489780"/>
                </a:cubicBezTo>
                <a:cubicBezTo>
                  <a:pt x="11798168" y="465345"/>
                  <a:pt x="11811095" y="439472"/>
                  <a:pt x="11826894" y="413599"/>
                </a:cubicBezTo>
                <a:cubicBezTo>
                  <a:pt x="11841257" y="390601"/>
                  <a:pt x="11861365" y="367603"/>
                  <a:pt x="11888654" y="361853"/>
                </a:cubicBezTo>
                <a:cubicBezTo>
                  <a:pt x="11914507" y="354666"/>
                  <a:pt x="11944668" y="361853"/>
                  <a:pt x="11963340" y="380539"/>
                </a:cubicBezTo>
                <a:cubicBezTo>
                  <a:pt x="11951850" y="343167"/>
                  <a:pt x="11930306" y="311545"/>
                  <a:pt x="11900144" y="284235"/>
                </a:cubicBezTo>
                <a:cubicBezTo>
                  <a:pt x="11867110" y="254050"/>
                  <a:pt x="11829767" y="232489"/>
                  <a:pt x="11789551" y="215240"/>
                </a:cubicBezTo>
                <a:cubicBezTo>
                  <a:pt x="11786678" y="213803"/>
                  <a:pt x="11782369" y="212365"/>
                  <a:pt x="11779497" y="2109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2914748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lue P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B335D29-1EFC-4491-AD11-74BC952F5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785528 w 12192000"/>
              <a:gd name="connsiteY0" fmla="*/ 202927 h 6858000"/>
              <a:gd name="connsiteX1" fmla="*/ 11561144 w 12192000"/>
              <a:gd name="connsiteY1" fmla="*/ 434840 h 6858000"/>
              <a:gd name="connsiteX2" fmla="*/ 11638872 w 12192000"/>
              <a:gd name="connsiteY2" fmla="*/ 549328 h 6858000"/>
              <a:gd name="connsiteX3" fmla="*/ 11718066 w 12192000"/>
              <a:gd name="connsiteY3" fmla="*/ 550796 h 6858000"/>
              <a:gd name="connsiteX4" fmla="*/ 11750147 w 12192000"/>
              <a:gd name="connsiteY4" fmla="*/ 534834 h 6858000"/>
              <a:gd name="connsiteX5" fmla="*/ 11776529 w 12192000"/>
              <a:gd name="connsiteY5" fmla="*/ 511343 h 6858000"/>
              <a:gd name="connsiteX6" fmla="*/ 11769485 w 12192000"/>
              <a:gd name="connsiteY6" fmla="*/ 534267 h 6858000"/>
              <a:gd name="connsiteX7" fmla="*/ 11704684 w 12192000"/>
              <a:gd name="connsiteY7" fmla="*/ 577228 h 6858000"/>
              <a:gd name="connsiteX8" fmla="*/ 11758983 w 12192000"/>
              <a:gd name="connsiteY8" fmla="*/ 591915 h 6858000"/>
              <a:gd name="connsiteX9" fmla="*/ 11888125 w 12192000"/>
              <a:gd name="connsiteY9" fmla="*/ 549322 h 6858000"/>
              <a:gd name="connsiteX10" fmla="*/ 11823554 w 12192000"/>
              <a:gd name="connsiteY10" fmla="*/ 492041 h 6858000"/>
              <a:gd name="connsiteX11" fmla="*/ 11888125 w 12192000"/>
              <a:gd name="connsiteY11" fmla="*/ 522885 h 6858000"/>
              <a:gd name="connsiteX12" fmla="*/ 11973357 w 12192000"/>
              <a:gd name="connsiteY12" fmla="*/ 465260 h 6858000"/>
              <a:gd name="connsiteX13" fmla="*/ 11980572 w 12192000"/>
              <a:gd name="connsiteY13" fmla="*/ 428927 h 6858000"/>
              <a:gd name="connsiteX14" fmla="*/ 11980580 w 12192000"/>
              <a:gd name="connsiteY14" fmla="*/ 428969 h 6858000"/>
              <a:gd name="connsiteX15" fmla="*/ 11980580 w 12192000"/>
              <a:gd name="connsiteY15" fmla="*/ 428886 h 6858000"/>
              <a:gd name="connsiteX16" fmla="*/ 11980580 w 12192000"/>
              <a:gd name="connsiteY16" fmla="*/ 426033 h 6858000"/>
              <a:gd name="connsiteX17" fmla="*/ 11908719 w 12192000"/>
              <a:gd name="connsiteY17" fmla="*/ 277785 h 6858000"/>
              <a:gd name="connsiteX18" fmla="*/ 11795794 w 12192000"/>
              <a:gd name="connsiteY18" fmla="*/ 207330 h 6858000"/>
              <a:gd name="connsiteX19" fmla="*/ 11785528 w 12192000"/>
              <a:gd name="connsiteY19" fmla="*/ 202927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5528" y="202927"/>
                </a:moveTo>
                <a:cubicBezTo>
                  <a:pt x="11735665" y="263107"/>
                  <a:pt x="11561144" y="308609"/>
                  <a:pt x="11561144" y="434840"/>
                </a:cubicBezTo>
                <a:cubicBezTo>
                  <a:pt x="11561144" y="484745"/>
                  <a:pt x="11591942" y="531715"/>
                  <a:pt x="11638872" y="549328"/>
                </a:cubicBezTo>
                <a:cubicBezTo>
                  <a:pt x="11665270" y="559603"/>
                  <a:pt x="11691668" y="559603"/>
                  <a:pt x="11718066" y="550796"/>
                </a:cubicBezTo>
                <a:cubicBezTo>
                  <a:pt x="11729799" y="547127"/>
                  <a:pt x="11740431" y="541622"/>
                  <a:pt x="11750147" y="534834"/>
                </a:cubicBezTo>
                <a:lnTo>
                  <a:pt x="11776529" y="511343"/>
                </a:lnTo>
                <a:lnTo>
                  <a:pt x="11769485" y="534267"/>
                </a:lnTo>
                <a:cubicBezTo>
                  <a:pt x="11757790" y="556023"/>
                  <a:pt x="11733301" y="572822"/>
                  <a:pt x="11704684" y="577228"/>
                </a:cubicBezTo>
                <a:cubicBezTo>
                  <a:pt x="11713489" y="586040"/>
                  <a:pt x="11734035" y="591915"/>
                  <a:pt x="11758983" y="591915"/>
                </a:cubicBezTo>
                <a:cubicBezTo>
                  <a:pt x="11804476" y="591915"/>
                  <a:pt x="11860242" y="578696"/>
                  <a:pt x="11888125" y="549322"/>
                </a:cubicBezTo>
                <a:cubicBezTo>
                  <a:pt x="11849970" y="550790"/>
                  <a:pt x="11825022" y="525822"/>
                  <a:pt x="11823554" y="492041"/>
                </a:cubicBezTo>
                <a:cubicBezTo>
                  <a:pt x="11841164" y="514072"/>
                  <a:pt x="11863177" y="522885"/>
                  <a:pt x="11888125" y="522885"/>
                </a:cubicBezTo>
                <a:cubicBezTo>
                  <a:pt x="11926648" y="522885"/>
                  <a:pt x="11959392" y="498926"/>
                  <a:pt x="11973357" y="465260"/>
                </a:cubicBezTo>
                <a:lnTo>
                  <a:pt x="11980572" y="428927"/>
                </a:lnTo>
                <a:lnTo>
                  <a:pt x="11980580" y="428969"/>
                </a:lnTo>
                <a:lnTo>
                  <a:pt x="11980580" y="428886"/>
                </a:lnTo>
                <a:lnTo>
                  <a:pt x="11980580" y="426033"/>
                </a:lnTo>
                <a:cubicBezTo>
                  <a:pt x="11980580" y="367321"/>
                  <a:pt x="11951249" y="317416"/>
                  <a:pt x="11908719" y="277785"/>
                </a:cubicBezTo>
                <a:cubicBezTo>
                  <a:pt x="11876454" y="246961"/>
                  <a:pt x="11836857" y="224944"/>
                  <a:pt x="11795794" y="207330"/>
                </a:cubicBezTo>
                <a:cubicBezTo>
                  <a:pt x="11792860" y="205863"/>
                  <a:pt x="11789927" y="204395"/>
                  <a:pt x="11785528" y="20292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/>
              <a:t>Insert picture, add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354722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3129"/>
            <a:ext cx="11386134" cy="22159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8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8C36DE-BE7C-4EA8-8C11-63DF35071C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76900" y="611982"/>
            <a:ext cx="2267015" cy="509586"/>
            <a:chOff x="9550400" y="612775"/>
            <a:chExt cx="2231297" cy="5016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832A913-EBD0-4A52-9BC5-C515E20AA2D2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C7C00F4-BABA-40DB-9C59-16A7B33536DE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6629252-ADFC-4FC9-85E5-6800A45F303B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DB5264D-26DE-4A16-881C-0B8EE6975DF9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78FE54-3447-4979-8CE3-A274C8BD5A44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702510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Large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958425"/>
            <a:ext cx="11277600" cy="822325"/>
          </a:xfrm>
        </p:spPr>
        <p:txBody>
          <a:bodyPr lIns="36000" tIns="14400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EA84EC-0E0C-41F6-8286-BC5A87DC6C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135545"/>
            <a:ext cx="11277600" cy="2585323"/>
          </a:xfrm>
        </p:spPr>
        <p:txBody>
          <a:bodyPr anchor="ctr" anchorCtr="0">
            <a:spAutoFit/>
          </a:bodyPr>
          <a:lstStyle>
            <a:lvl1pPr marL="0" indent="0" algn="l">
              <a:lnSpc>
                <a:spcPct val="70000"/>
              </a:lnSpc>
              <a:spcAft>
                <a:spcPts val="0"/>
              </a:spcAft>
              <a:buFontTx/>
              <a:buNone/>
              <a:defRPr sz="8000" b="1" cap="all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E1ECB5-DB51-4283-B8B9-FBB99B30DD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6023" y="622911"/>
            <a:ext cx="2231297" cy="501650"/>
            <a:chOff x="9550400" y="612775"/>
            <a:chExt cx="2231297" cy="5016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8307B4-0823-4CCD-9A0B-FC8313B6A1CE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EF37526-68C2-4CC7-BFA8-D9A1ECDD5F86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31D688A-C2B9-40DF-8BDB-7397CB9DF4C1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08CDC8B-4E52-45D7-922E-07333CE529A6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15A298-0196-4231-B123-8DDB35B79DA6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51843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1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CFD4BD67-7A96-4F02-AD8B-7157189FD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08368" flipV="1">
            <a:off x="4403152" y="337083"/>
            <a:ext cx="8831279" cy="4103533"/>
          </a:xfrm>
          <a:prstGeom prst="rect">
            <a:avLst/>
          </a:prstGeom>
        </p:spPr>
      </p:pic>
      <p:pic>
        <p:nvPicPr>
          <p:cNvPr id="21" name="Picture 7" descr="facebook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" y="4968013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2" descr="LinkedIn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0097" y="4968013"/>
            <a:ext cx="333195" cy="333195"/>
          </a:xfrm>
          <a:prstGeom prst="rect">
            <a:avLst/>
          </a:prstGeom>
          <a:noFill/>
        </p:spPr>
      </p:pic>
      <p:pic>
        <p:nvPicPr>
          <p:cNvPr id="18" name="Picture 4" descr="SlideShare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93474" y="4968013"/>
            <a:ext cx="333195" cy="333195"/>
          </a:xfrm>
          <a:prstGeom prst="rect">
            <a:avLst/>
          </a:prstGeom>
          <a:noFill/>
        </p:spPr>
      </p:pic>
      <p:pic>
        <p:nvPicPr>
          <p:cNvPr id="19" name="Picture 5" descr="Twitter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76851" y="4968013"/>
            <a:ext cx="333195" cy="333195"/>
          </a:xfrm>
          <a:prstGeom prst="rect">
            <a:avLst/>
          </a:prstGeom>
          <a:noFill/>
        </p:spPr>
      </p:pic>
      <p:pic>
        <p:nvPicPr>
          <p:cNvPr id="20" name="Picture 6" descr="YouTube">
            <a:hlinkClick r:id="rId11"/>
          </p:cNvPr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60227" y="4968013"/>
            <a:ext cx="333195" cy="333195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426720" y="5810190"/>
            <a:ext cx="3293016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Copyright © 2023 Capgemini. All rights reserved.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BF7E9C-FD5C-450A-A1FB-17FC5765ED6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1020" y="984393"/>
            <a:ext cx="2231297" cy="501650"/>
            <a:chOff x="9550400" y="612775"/>
            <a:chExt cx="2231297" cy="50165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D26A2F9-4026-4DA7-B00A-AE48A8B0CD4D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CE7524-34A1-429B-91AD-74BE1F944E06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F68A571-28DB-453F-861D-36D50723ED4D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3DB0AA-5015-4FEA-A32D-44257CF2BED3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E8CD59B-E3D8-4E45-86AA-3D0BB06038CE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97366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2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489A022-D524-4B27-A5EC-7E24500CC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14" y="1295400"/>
            <a:ext cx="9702386" cy="6043284"/>
          </a:xfrm>
          <a:prstGeom prst="rect">
            <a:avLst/>
          </a:prstGeom>
        </p:spPr>
      </p:pic>
      <p:pic>
        <p:nvPicPr>
          <p:cNvPr id="22" name="Picture 7" descr="facebook">
            <a:hlinkClick r:id="rId3"/>
            <a:extLst>
              <a:ext uri="{FF2B5EF4-FFF2-40B4-BE49-F238E27FC236}">
                <a16:creationId xmlns:a16="http://schemas.microsoft.com/office/drawing/2014/main" id="{BCC76D32-C587-45AA-A26C-ED5B038C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" y="5328053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2" descr="LinkedIn">
            <a:hlinkClick r:id="rId5"/>
            <a:extLst>
              <a:ext uri="{FF2B5EF4-FFF2-40B4-BE49-F238E27FC236}">
                <a16:creationId xmlns:a16="http://schemas.microsoft.com/office/drawing/2014/main" id="{F6DF1D6E-8462-43E1-AFC5-8A5C85502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0097" y="5328053"/>
            <a:ext cx="333195" cy="333195"/>
          </a:xfrm>
          <a:prstGeom prst="rect">
            <a:avLst/>
          </a:prstGeom>
          <a:noFill/>
        </p:spPr>
      </p:pic>
      <p:pic>
        <p:nvPicPr>
          <p:cNvPr id="19" name="Picture 4" descr="SlideShare">
            <a:hlinkClick r:id="rId7"/>
            <a:extLst>
              <a:ext uri="{FF2B5EF4-FFF2-40B4-BE49-F238E27FC236}">
                <a16:creationId xmlns:a16="http://schemas.microsoft.com/office/drawing/2014/main" id="{DA74C6D2-FFE3-4CE8-B52D-0A33097AE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93474" y="5328053"/>
            <a:ext cx="333195" cy="333195"/>
          </a:xfrm>
          <a:prstGeom prst="rect">
            <a:avLst/>
          </a:prstGeom>
          <a:noFill/>
        </p:spPr>
      </p:pic>
      <p:pic>
        <p:nvPicPr>
          <p:cNvPr id="20" name="Picture 5" descr="Twitter">
            <a:hlinkClick r:id="rId9"/>
            <a:extLst>
              <a:ext uri="{FF2B5EF4-FFF2-40B4-BE49-F238E27FC236}">
                <a16:creationId xmlns:a16="http://schemas.microsoft.com/office/drawing/2014/main" id="{14E10122-92A2-4535-9737-8C1BE0EE0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76851" y="5328053"/>
            <a:ext cx="333195" cy="333195"/>
          </a:xfrm>
          <a:prstGeom prst="rect">
            <a:avLst/>
          </a:prstGeom>
          <a:noFill/>
        </p:spPr>
      </p:pic>
      <p:pic>
        <p:nvPicPr>
          <p:cNvPr id="21" name="Picture 6" descr="YouTube">
            <a:hlinkClick r:id="rId11"/>
            <a:extLst>
              <a:ext uri="{FF2B5EF4-FFF2-40B4-BE49-F238E27FC236}">
                <a16:creationId xmlns:a16="http://schemas.microsoft.com/office/drawing/2014/main" id="{BA6EF96A-02CA-41A1-9095-358FE74866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60227" y="5328053"/>
            <a:ext cx="333195" cy="333195"/>
          </a:xfrm>
          <a:prstGeom prst="rect">
            <a:avLst/>
          </a:prstGeom>
          <a:noFill/>
        </p:spPr>
      </p:pic>
      <p:sp>
        <p:nvSpPr>
          <p:cNvPr id="57" name="Rectangle 56"/>
          <p:cNvSpPr/>
          <p:nvPr/>
        </p:nvSpPr>
        <p:spPr>
          <a:xfrm>
            <a:off x="426720" y="5840235"/>
            <a:ext cx="3221008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 lvl="0"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Copyright © 2023 Capgemini. All rights reserved.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5BE2A4-4ACC-4E54-9A85-77DFC7F65F0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61718" y="5747778"/>
            <a:ext cx="2231297" cy="501650"/>
            <a:chOff x="9550400" y="612775"/>
            <a:chExt cx="2231297" cy="50165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CE61B69-C06F-4D0A-9437-BC399186700C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F08509-FA85-4193-A497-0E692E886745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0793F6-8550-4F9A-98A1-4BD1C63DE3E6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68DDBF-3EE2-4BFD-9E41-A500A2DB8E18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2E4E1F-DFDD-4EF6-8781-D2EC7D60F89D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47345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 Full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B92814EB-708F-421C-9F3F-E5C7B767B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0205289 w 12192000"/>
              <a:gd name="connsiteY0" fmla="*/ 966629 h 6858000"/>
              <a:gd name="connsiteX1" fmla="*/ 10155045 w 12192000"/>
              <a:gd name="connsiteY1" fmla="*/ 1089100 h 6858000"/>
              <a:gd name="connsiteX2" fmla="*/ 10129923 w 12192000"/>
              <a:gd name="connsiteY2" fmla="*/ 1057697 h 6858000"/>
              <a:gd name="connsiteX3" fmla="*/ 10205289 w 12192000"/>
              <a:gd name="connsiteY3" fmla="*/ 966629 h 6858000"/>
              <a:gd name="connsiteX4" fmla="*/ 10359163 w 12192000"/>
              <a:gd name="connsiteY4" fmla="*/ 768791 h 6858000"/>
              <a:gd name="connsiteX5" fmla="*/ 10381145 w 12192000"/>
              <a:gd name="connsiteY5" fmla="*/ 803334 h 6858000"/>
              <a:gd name="connsiteX6" fmla="*/ 10330900 w 12192000"/>
              <a:gd name="connsiteY6" fmla="*/ 875561 h 6858000"/>
              <a:gd name="connsiteX7" fmla="*/ 10359163 w 12192000"/>
              <a:gd name="connsiteY7" fmla="*/ 768791 h 6858000"/>
              <a:gd name="connsiteX8" fmla="*/ 11203898 w 12192000"/>
              <a:gd name="connsiteY8" fmla="*/ 658881 h 6858000"/>
              <a:gd name="connsiteX9" fmla="*/ 11178776 w 12192000"/>
              <a:gd name="connsiteY9" fmla="*/ 684003 h 6858000"/>
              <a:gd name="connsiteX10" fmla="*/ 11203898 w 12192000"/>
              <a:gd name="connsiteY10" fmla="*/ 709126 h 6858000"/>
              <a:gd name="connsiteX11" fmla="*/ 11229020 w 12192000"/>
              <a:gd name="connsiteY11" fmla="*/ 684003 h 6858000"/>
              <a:gd name="connsiteX12" fmla="*/ 11203898 w 12192000"/>
              <a:gd name="connsiteY12" fmla="*/ 658881 h 6858000"/>
              <a:gd name="connsiteX13" fmla="*/ 10842765 w 12192000"/>
              <a:gd name="connsiteY13" fmla="*/ 646320 h 6858000"/>
              <a:gd name="connsiteX14" fmla="*/ 10817643 w 12192000"/>
              <a:gd name="connsiteY14" fmla="*/ 674583 h 6858000"/>
              <a:gd name="connsiteX15" fmla="*/ 10842765 w 12192000"/>
              <a:gd name="connsiteY15" fmla="*/ 699705 h 6858000"/>
              <a:gd name="connsiteX16" fmla="*/ 10867887 w 12192000"/>
              <a:gd name="connsiteY16" fmla="*/ 671442 h 6858000"/>
              <a:gd name="connsiteX17" fmla="*/ 10842765 w 12192000"/>
              <a:gd name="connsiteY17" fmla="*/ 646320 h 6858000"/>
              <a:gd name="connsiteX18" fmla="*/ 9570952 w 12192000"/>
              <a:gd name="connsiteY18" fmla="*/ 621198 h 6858000"/>
              <a:gd name="connsiteX19" fmla="*/ 9420219 w 12192000"/>
              <a:gd name="connsiteY19" fmla="*/ 806475 h 6858000"/>
              <a:gd name="connsiteX20" fmla="*/ 9545830 w 12192000"/>
              <a:gd name="connsiteY20" fmla="*/ 969769 h 6858000"/>
              <a:gd name="connsiteX21" fmla="*/ 9665161 w 12192000"/>
              <a:gd name="connsiteY21" fmla="*/ 894402 h 6858000"/>
              <a:gd name="connsiteX22" fmla="*/ 9724826 w 12192000"/>
              <a:gd name="connsiteY22" fmla="*/ 954068 h 6858000"/>
              <a:gd name="connsiteX23" fmla="*/ 9797053 w 12192000"/>
              <a:gd name="connsiteY23" fmla="*/ 900683 h 6858000"/>
              <a:gd name="connsiteX24" fmla="*/ 9847297 w 12192000"/>
              <a:gd name="connsiteY24" fmla="*/ 954068 h 6858000"/>
              <a:gd name="connsiteX25" fmla="*/ 9894401 w 12192000"/>
              <a:gd name="connsiteY25" fmla="*/ 928946 h 6858000"/>
              <a:gd name="connsiteX26" fmla="*/ 9947786 w 12192000"/>
              <a:gd name="connsiteY26" fmla="*/ 1092240 h 6858000"/>
              <a:gd name="connsiteX27" fmla="*/ 9935225 w 12192000"/>
              <a:gd name="connsiteY27" fmla="*/ 957208 h 6858000"/>
              <a:gd name="connsiteX28" fmla="*/ 9985470 w 12192000"/>
              <a:gd name="connsiteY28" fmla="*/ 775072 h 6858000"/>
              <a:gd name="connsiteX29" fmla="*/ 10013732 w 12192000"/>
              <a:gd name="connsiteY29" fmla="*/ 828457 h 6858000"/>
              <a:gd name="connsiteX30" fmla="*/ 10007452 w 12192000"/>
              <a:gd name="connsiteY30" fmla="*/ 875561 h 6858000"/>
              <a:gd name="connsiteX31" fmla="*/ 9944646 w 12192000"/>
              <a:gd name="connsiteY31" fmla="*/ 935226 h 6858000"/>
              <a:gd name="connsiteX32" fmla="*/ 9969768 w 12192000"/>
              <a:gd name="connsiteY32" fmla="*/ 954068 h 6858000"/>
              <a:gd name="connsiteX33" fmla="*/ 10045135 w 12192000"/>
              <a:gd name="connsiteY33" fmla="*/ 878701 h 6858000"/>
              <a:gd name="connsiteX34" fmla="*/ 10092239 w 12192000"/>
              <a:gd name="connsiteY34" fmla="*/ 844158 h 6858000"/>
              <a:gd name="connsiteX35" fmla="*/ 10092239 w 12192000"/>
              <a:gd name="connsiteY35" fmla="*/ 859859 h 6858000"/>
              <a:gd name="connsiteX36" fmla="*/ 10148764 w 12192000"/>
              <a:gd name="connsiteY36" fmla="*/ 938366 h 6858000"/>
              <a:gd name="connsiteX37" fmla="*/ 10208430 w 12192000"/>
              <a:gd name="connsiteY37" fmla="*/ 891262 h 6858000"/>
              <a:gd name="connsiteX38" fmla="*/ 10211570 w 12192000"/>
              <a:gd name="connsiteY38" fmla="*/ 935226 h 6858000"/>
              <a:gd name="connsiteX39" fmla="*/ 10098520 w 12192000"/>
              <a:gd name="connsiteY39" fmla="*/ 1057697 h 6858000"/>
              <a:gd name="connsiteX40" fmla="*/ 10158185 w 12192000"/>
              <a:gd name="connsiteY40" fmla="*/ 1120503 h 6858000"/>
              <a:gd name="connsiteX41" fmla="*/ 10252393 w 12192000"/>
              <a:gd name="connsiteY41" fmla="*/ 947787 h 6858000"/>
              <a:gd name="connsiteX42" fmla="*/ 10315199 w 12192000"/>
              <a:gd name="connsiteY42" fmla="*/ 919525 h 6858000"/>
              <a:gd name="connsiteX43" fmla="*/ 10381145 w 12192000"/>
              <a:gd name="connsiteY43" fmla="*/ 954068 h 6858000"/>
              <a:gd name="connsiteX44" fmla="*/ 10481634 w 12192000"/>
              <a:gd name="connsiteY44" fmla="*/ 884982 h 6858000"/>
              <a:gd name="connsiteX45" fmla="*/ 10513037 w 12192000"/>
              <a:gd name="connsiteY45" fmla="*/ 954068 h 6858000"/>
              <a:gd name="connsiteX46" fmla="*/ 10578983 w 12192000"/>
              <a:gd name="connsiteY46" fmla="*/ 778212 h 6858000"/>
              <a:gd name="connsiteX47" fmla="*/ 10632367 w 12192000"/>
              <a:gd name="connsiteY47" fmla="*/ 969769 h 6858000"/>
              <a:gd name="connsiteX48" fmla="*/ 10704594 w 12192000"/>
              <a:gd name="connsiteY48" fmla="*/ 800194 h 6858000"/>
              <a:gd name="connsiteX49" fmla="*/ 10767400 w 12192000"/>
              <a:gd name="connsiteY49" fmla="*/ 954068 h 6858000"/>
              <a:gd name="connsiteX50" fmla="*/ 10830205 w 12192000"/>
              <a:gd name="connsiteY50" fmla="*/ 866140 h 6858000"/>
              <a:gd name="connsiteX51" fmla="*/ 10893011 w 12192000"/>
              <a:gd name="connsiteY51" fmla="*/ 954068 h 6858000"/>
              <a:gd name="connsiteX52" fmla="*/ 10949536 w 12192000"/>
              <a:gd name="connsiteY52" fmla="*/ 900683 h 6858000"/>
              <a:gd name="connsiteX53" fmla="*/ 10980939 w 12192000"/>
              <a:gd name="connsiteY53" fmla="*/ 954068 h 6858000"/>
              <a:gd name="connsiteX54" fmla="*/ 11059446 w 12192000"/>
              <a:gd name="connsiteY54" fmla="*/ 778212 h 6858000"/>
              <a:gd name="connsiteX55" fmla="*/ 11144233 w 12192000"/>
              <a:gd name="connsiteY55" fmla="*/ 954068 h 6858000"/>
              <a:gd name="connsiteX56" fmla="*/ 11197618 w 12192000"/>
              <a:gd name="connsiteY56" fmla="*/ 894402 h 6858000"/>
              <a:gd name="connsiteX57" fmla="*/ 11244722 w 12192000"/>
              <a:gd name="connsiteY57" fmla="*/ 954068 h 6858000"/>
              <a:gd name="connsiteX58" fmla="*/ 11272985 w 12192000"/>
              <a:gd name="connsiteY58" fmla="*/ 938366 h 6858000"/>
              <a:gd name="connsiteX59" fmla="*/ 11225881 w 12192000"/>
              <a:gd name="connsiteY59" fmla="*/ 784493 h 6858000"/>
              <a:gd name="connsiteX60" fmla="*/ 11207039 w 12192000"/>
              <a:gd name="connsiteY60" fmla="*/ 740529 h 6858000"/>
              <a:gd name="connsiteX61" fmla="*/ 11188197 w 12192000"/>
              <a:gd name="connsiteY61" fmla="*/ 743669 h 6858000"/>
              <a:gd name="connsiteX62" fmla="*/ 11147374 w 12192000"/>
              <a:gd name="connsiteY62" fmla="*/ 913244 h 6858000"/>
              <a:gd name="connsiteX63" fmla="*/ 11062586 w 12192000"/>
              <a:gd name="connsiteY63" fmla="*/ 721687 h 6858000"/>
              <a:gd name="connsiteX64" fmla="*/ 10984079 w 12192000"/>
              <a:gd name="connsiteY64" fmla="*/ 875561 h 6858000"/>
              <a:gd name="connsiteX65" fmla="*/ 10977798 w 12192000"/>
              <a:gd name="connsiteY65" fmla="*/ 803334 h 6858000"/>
              <a:gd name="connsiteX66" fmla="*/ 10980939 w 12192000"/>
              <a:gd name="connsiteY66" fmla="*/ 765651 h 6858000"/>
              <a:gd name="connsiteX67" fmla="*/ 10943255 w 12192000"/>
              <a:gd name="connsiteY67" fmla="*/ 740529 h 6858000"/>
              <a:gd name="connsiteX68" fmla="*/ 10896151 w 12192000"/>
              <a:gd name="connsiteY68" fmla="*/ 916384 h 6858000"/>
              <a:gd name="connsiteX69" fmla="*/ 10858468 w 12192000"/>
              <a:gd name="connsiteY69" fmla="*/ 790773 h 6858000"/>
              <a:gd name="connsiteX70" fmla="*/ 10820784 w 12192000"/>
              <a:gd name="connsiteY70" fmla="*/ 740529 h 6858000"/>
              <a:gd name="connsiteX71" fmla="*/ 10773680 w 12192000"/>
              <a:gd name="connsiteY71" fmla="*/ 906964 h 6858000"/>
              <a:gd name="connsiteX72" fmla="*/ 10707734 w 12192000"/>
              <a:gd name="connsiteY72" fmla="*/ 740529 h 6858000"/>
              <a:gd name="connsiteX73" fmla="*/ 10638648 w 12192000"/>
              <a:gd name="connsiteY73" fmla="*/ 897543 h 6858000"/>
              <a:gd name="connsiteX74" fmla="*/ 10578983 w 12192000"/>
              <a:gd name="connsiteY74" fmla="*/ 721687 h 6858000"/>
              <a:gd name="connsiteX75" fmla="*/ 10516177 w 12192000"/>
              <a:gd name="connsiteY75" fmla="*/ 847298 h 6858000"/>
              <a:gd name="connsiteX76" fmla="*/ 10509897 w 12192000"/>
              <a:gd name="connsiteY76" fmla="*/ 847298 h 6858000"/>
              <a:gd name="connsiteX77" fmla="*/ 10509897 w 12192000"/>
              <a:gd name="connsiteY77" fmla="*/ 809615 h 6858000"/>
              <a:gd name="connsiteX78" fmla="*/ 10475353 w 12192000"/>
              <a:gd name="connsiteY78" fmla="*/ 737388 h 6858000"/>
              <a:gd name="connsiteX79" fmla="*/ 10387426 w 12192000"/>
              <a:gd name="connsiteY79" fmla="*/ 919525 h 6858000"/>
              <a:gd name="connsiteX80" fmla="*/ 10349742 w 12192000"/>
              <a:gd name="connsiteY80" fmla="*/ 903823 h 6858000"/>
              <a:gd name="connsiteX81" fmla="*/ 10425109 w 12192000"/>
              <a:gd name="connsiteY81" fmla="*/ 800194 h 6858000"/>
              <a:gd name="connsiteX82" fmla="*/ 10365444 w 12192000"/>
              <a:gd name="connsiteY82" fmla="*/ 740529 h 6858000"/>
              <a:gd name="connsiteX83" fmla="*/ 10286937 w 12192000"/>
              <a:gd name="connsiteY83" fmla="*/ 837877 h 6858000"/>
              <a:gd name="connsiteX84" fmla="*/ 10299498 w 12192000"/>
              <a:gd name="connsiteY84" fmla="*/ 900683 h 6858000"/>
              <a:gd name="connsiteX85" fmla="*/ 10249253 w 12192000"/>
              <a:gd name="connsiteY85" fmla="*/ 922665 h 6858000"/>
              <a:gd name="connsiteX86" fmla="*/ 10239832 w 12192000"/>
              <a:gd name="connsiteY86" fmla="*/ 784493 h 6858000"/>
              <a:gd name="connsiteX87" fmla="*/ 10202149 w 12192000"/>
              <a:gd name="connsiteY87" fmla="*/ 815895 h 6858000"/>
              <a:gd name="connsiteX88" fmla="*/ 10155045 w 12192000"/>
              <a:gd name="connsiteY88" fmla="*/ 897543 h 6858000"/>
              <a:gd name="connsiteX89" fmla="*/ 10133063 w 12192000"/>
              <a:gd name="connsiteY89" fmla="*/ 863000 h 6858000"/>
              <a:gd name="connsiteX90" fmla="*/ 10236692 w 12192000"/>
              <a:gd name="connsiteY90" fmla="*/ 762511 h 6858000"/>
              <a:gd name="connsiteX91" fmla="*/ 10202149 w 12192000"/>
              <a:gd name="connsiteY91" fmla="*/ 727968 h 6858000"/>
              <a:gd name="connsiteX92" fmla="*/ 10107941 w 12192000"/>
              <a:gd name="connsiteY92" fmla="*/ 784493 h 6858000"/>
              <a:gd name="connsiteX93" fmla="*/ 10051415 w 12192000"/>
              <a:gd name="connsiteY93" fmla="*/ 841018 h 6858000"/>
              <a:gd name="connsiteX94" fmla="*/ 10051415 w 12192000"/>
              <a:gd name="connsiteY94" fmla="*/ 825316 h 6858000"/>
              <a:gd name="connsiteX95" fmla="*/ 9985470 w 12192000"/>
              <a:gd name="connsiteY95" fmla="*/ 734248 h 6858000"/>
              <a:gd name="connsiteX96" fmla="*/ 9932085 w 12192000"/>
              <a:gd name="connsiteY96" fmla="*/ 775072 h 6858000"/>
              <a:gd name="connsiteX97" fmla="*/ 9910103 w 12192000"/>
              <a:gd name="connsiteY97" fmla="*/ 740529 h 6858000"/>
              <a:gd name="connsiteX98" fmla="*/ 9884981 w 12192000"/>
              <a:gd name="connsiteY98" fmla="*/ 746809 h 6858000"/>
              <a:gd name="connsiteX99" fmla="*/ 9891261 w 12192000"/>
              <a:gd name="connsiteY99" fmla="*/ 812755 h 6858000"/>
              <a:gd name="connsiteX100" fmla="*/ 9850437 w 12192000"/>
              <a:gd name="connsiteY100" fmla="*/ 922665 h 6858000"/>
              <a:gd name="connsiteX101" fmla="*/ 9822175 w 12192000"/>
              <a:gd name="connsiteY101" fmla="*/ 800194 h 6858000"/>
              <a:gd name="connsiteX102" fmla="*/ 9809614 w 12192000"/>
              <a:gd name="connsiteY102" fmla="*/ 797054 h 6858000"/>
              <a:gd name="connsiteX103" fmla="*/ 9781351 w 12192000"/>
              <a:gd name="connsiteY103" fmla="*/ 853579 h 6858000"/>
              <a:gd name="connsiteX104" fmla="*/ 9734247 w 12192000"/>
              <a:gd name="connsiteY104" fmla="*/ 919525 h 6858000"/>
              <a:gd name="connsiteX105" fmla="*/ 9709125 w 12192000"/>
              <a:gd name="connsiteY105" fmla="*/ 878701 h 6858000"/>
              <a:gd name="connsiteX106" fmla="*/ 9819035 w 12192000"/>
              <a:gd name="connsiteY106" fmla="*/ 778212 h 6858000"/>
              <a:gd name="connsiteX107" fmla="*/ 9784492 w 12192000"/>
              <a:gd name="connsiteY107" fmla="*/ 740529 h 6858000"/>
              <a:gd name="connsiteX108" fmla="*/ 9674582 w 12192000"/>
              <a:gd name="connsiteY108" fmla="*/ 825316 h 6858000"/>
              <a:gd name="connsiteX109" fmla="*/ 9555251 w 12192000"/>
              <a:gd name="connsiteY109" fmla="*/ 925805 h 6858000"/>
              <a:gd name="connsiteX110" fmla="*/ 9473604 w 12192000"/>
              <a:gd name="connsiteY110" fmla="*/ 800194 h 6858000"/>
              <a:gd name="connsiteX111" fmla="*/ 9567812 w 12192000"/>
              <a:gd name="connsiteY111" fmla="*/ 655741 h 6858000"/>
              <a:gd name="connsiteX112" fmla="*/ 9608636 w 12192000"/>
              <a:gd name="connsiteY112" fmla="*/ 721687 h 6858000"/>
              <a:gd name="connsiteX113" fmla="*/ 9655740 w 12192000"/>
              <a:gd name="connsiteY113" fmla="*/ 687144 h 6858000"/>
              <a:gd name="connsiteX114" fmla="*/ 9570952 w 12192000"/>
              <a:gd name="connsiteY114" fmla="*/ 621198 h 6858000"/>
              <a:gd name="connsiteX115" fmla="*/ 11503938 w 12192000"/>
              <a:gd name="connsiteY115" fmla="*/ 612538 h 6858000"/>
              <a:gd name="connsiteX116" fmla="*/ 11291551 w 12192000"/>
              <a:gd name="connsiteY116" fmla="*/ 832051 h 6858000"/>
              <a:gd name="connsiteX117" fmla="*/ 11365123 w 12192000"/>
              <a:gd name="connsiteY117" fmla="*/ 940418 h 6858000"/>
              <a:gd name="connsiteX118" fmla="*/ 11440083 w 12192000"/>
              <a:gd name="connsiteY118" fmla="*/ 941808 h 6858000"/>
              <a:gd name="connsiteX119" fmla="*/ 11444304 w 12192000"/>
              <a:gd name="connsiteY119" fmla="*/ 939708 h 6858000"/>
              <a:gd name="connsiteX120" fmla="*/ 11445324 w 12192000"/>
              <a:gd name="connsiteY120" fmla="*/ 939542 h 6858000"/>
              <a:gd name="connsiteX121" fmla="*/ 11475268 w 12192000"/>
              <a:gd name="connsiteY121" fmla="*/ 924644 h 6858000"/>
              <a:gd name="connsiteX122" fmla="*/ 11494474 w 12192000"/>
              <a:gd name="connsiteY122" fmla="*/ 907542 h 6858000"/>
              <a:gd name="connsiteX123" fmla="*/ 11488753 w 12192000"/>
              <a:gd name="connsiteY123" fmla="*/ 926162 h 6858000"/>
              <a:gd name="connsiteX124" fmla="*/ 11464846 w 12192000"/>
              <a:gd name="connsiteY124" fmla="*/ 951842 h 6858000"/>
              <a:gd name="connsiteX125" fmla="*/ 11432834 w 12192000"/>
              <a:gd name="connsiteY125" fmla="*/ 964214 h 6858000"/>
              <a:gd name="connsiteX126" fmla="*/ 11433416 w 12192000"/>
              <a:gd name="connsiteY126" fmla="*/ 964508 h 6858000"/>
              <a:gd name="connsiteX127" fmla="*/ 11427416 w 12192000"/>
              <a:gd name="connsiteY127" fmla="*/ 966826 h 6858000"/>
              <a:gd name="connsiteX128" fmla="*/ 11478812 w 12192000"/>
              <a:gd name="connsiteY128" fmla="*/ 980728 h 6858000"/>
              <a:gd name="connsiteX129" fmla="*/ 11601049 w 12192000"/>
              <a:gd name="connsiteY129" fmla="*/ 940412 h 6858000"/>
              <a:gd name="connsiteX130" fmla="*/ 11600229 w 12192000"/>
              <a:gd name="connsiteY130" fmla="*/ 940299 h 6858000"/>
              <a:gd name="connsiteX131" fmla="*/ 11604054 w 12192000"/>
              <a:gd name="connsiteY131" fmla="*/ 938167 h 6858000"/>
              <a:gd name="connsiteX132" fmla="*/ 11561078 w 12192000"/>
              <a:gd name="connsiteY132" fmla="*/ 923772 h 6858000"/>
              <a:gd name="connsiteX133" fmla="*/ 11546930 w 12192000"/>
              <a:gd name="connsiteY133" fmla="*/ 891807 h 6858000"/>
              <a:gd name="connsiteX134" fmla="*/ 11567885 w 12192000"/>
              <a:gd name="connsiteY134" fmla="*/ 908611 h 6858000"/>
              <a:gd name="connsiteX135" fmla="*/ 11601049 w 12192000"/>
              <a:gd name="connsiteY135" fmla="*/ 915389 h 6858000"/>
              <a:gd name="connsiteX136" fmla="*/ 11650104 w 12192000"/>
              <a:gd name="connsiteY136" fmla="*/ 900067 h 6858000"/>
              <a:gd name="connsiteX137" fmla="*/ 11650828 w 12192000"/>
              <a:gd name="connsiteY137" fmla="*/ 899169 h 6858000"/>
              <a:gd name="connsiteX138" fmla="*/ 11652427 w 12192000"/>
              <a:gd name="connsiteY138" fmla="*/ 898382 h 6858000"/>
              <a:gd name="connsiteX139" fmla="*/ 11683608 w 12192000"/>
              <a:gd name="connsiteY139" fmla="*/ 859705 h 6858000"/>
              <a:gd name="connsiteX140" fmla="*/ 11690343 w 12192000"/>
              <a:gd name="connsiteY140" fmla="*/ 825792 h 6858000"/>
              <a:gd name="connsiteX141" fmla="*/ 11690350 w 12192000"/>
              <a:gd name="connsiteY141" fmla="*/ 825831 h 6858000"/>
              <a:gd name="connsiteX142" fmla="*/ 11690350 w 12192000"/>
              <a:gd name="connsiteY142" fmla="*/ 825754 h 6858000"/>
              <a:gd name="connsiteX143" fmla="*/ 11690350 w 12192000"/>
              <a:gd name="connsiteY143" fmla="*/ 823091 h 6858000"/>
              <a:gd name="connsiteX144" fmla="*/ 11623276 w 12192000"/>
              <a:gd name="connsiteY144" fmla="*/ 684719 h 6858000"/>
              <a:gd name="connsiteX145" fmla="*/ 11573655 w 12192000"/>
              <a:gd name="connsiteY145" fmla="*/ 647215 h 6858000"/>
              <a:gd name="connsiteX146" fmla="*/ 11570681 w 12192000"/>
              <a:gd name="connsiteY146" fmla="*/ 645708 h 6858000"/>
              <a:gd name="connsiteX147" fmla="*/ 11570221 w 12192000"/>
              <a:gd name="connsiteY147" fmla="*/ 645361 h 6858000"/>
              <a:gd name="connsiteX148" fmla="*/ 11513655 w 12192000"/>
              <a:gd name="connsiteY148" fmla="*/ 616706 h 6858000"/>
              <a:gd name="connsiteX149" fmla="*/ 11503938 w 12192000"/>
              <a:gd name="connsiteY149" fmla="*/ 612538 h 6858000"/>
              <a:gd name="connsiteX150" fmla="*/ 0 w 12192000"/>
              <a:gd name="connsiteY150" fmla="*/ 0 h 6858000"/>
              <a:gd name="connsiteX151" fmla="*/ 12192000 w 12192000"/>
              <a:gd name="connsiteY151" fmla="*/ 0 h 6858000"/>
              <a:gd name="connsiteX152" fmla="*/ 12192000 w 12192000"/>
              <a:gd name="connsiteY152" fmla="*/ 6858000 h 6858000"/>
              <a:gd name="connsiteX153" fmla="*/ 0 w 12192000"/>
              <a:gd name="connsiteY15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12192000" h="6858000">
                <a:moveTo>
                  <a:pt x="10205289" y="966629"/>
                </a:moveTo>
                <a:cubicBezTo>
                  <a:pt x="10205289" y="1067118"/>
                  <a:pt x="10180167" y="1089100"/>
                  <a:pt x="10155045" y="1089100"/>
                </a:cubicBezTo>
                <a:cubicBezTo>
                  <a:pt x="10139343" y="1089100"/>
                  <a:pt x="10129923" y="1073399"/>
                  <a:pt x="10129923" y="1057697"/>
                </a:cubicBezTo>
                <a:cubicBezTo>
                  <a:pt x="10129923" y="1013733"/>
                  <a:pt x="10164466" y="988611"/>
                  <a:pt x="10205289" y="966629"/>
                </a:cubicBezTo>
                <a:close/>
                <a:moveTo>
                  <a:pt x="10359163" y="768791"/>
                </a:moveTo>
                <a:cubicBezTo>
                  <a:pt x="10374864" y="768791"/>
                  <a:pt x="10384285" y="781352"/>
                  <a:pt x="10381145" y="803334"/>
                </a:cubicBezTo>
                <a:cubicBezTo>
                  <a:pt x="10378005" y="828457"/>
                  <a:pt x="10362303" y="853579"/>
                  <a:pt x="10330900" y="875561"/>
                </a:cubicBezTo>
                <a:cubicBezTo>
                  <a:pt x="10318339" y="828457"/>
                  <a:pt x="10327760" y="768791"/>
                  <a:pt x="10359163" y="768791"/>
                </a:cubicBezTo>
                <a:close/>
                <a:moveTo>
                  <a:pt x="11203898" y="658881"/>
                </a:moveTo>
                <a:cubicBezTo>
                  <a:pt x="11191337" y="658881"/>
                  <a:pt x="11178776" y="671442"/>
                  <a:pt x="11178776" y="684003"/>
                </a:cubicBezTo>
                <a:cubicBezTo>
                  <a:pt x="11181916" y="696564"/>
                  <a:pt x="11191337" y="709126"/>
                  <a:pt x="11203898" y="709126"/>
                </a:cubicBezTo>
                <a:cubicBezTo>
                  <a:pt x="11216459" y="709126"/>
                  <a:pt x="11229020" y="696564"/>
                  <a:pt x="11229020" y="684003"/>
                </a:cubicBezTo>
                <a:cubicBezTo>
                  <a:pt x="11229020" y="668302"/>
                  <a:pt x="11219600" y="658881"/>
                  <a:pt x="11203898" y="658881"/>
                </a:cubicBezTo>
                <a:close/>
                <a:moveTo>
                  <a:pt x="10842765" y="646320"/>
                </a:moveTo>
                <a:cubicBezTo>
                  <a:pt x="10827064" y="646320"/>
                  <a:pt x="10817643" y="658881"/>
                  <a:pt x="10817643" y="674583"/>
                </a:cubicBezTo>
                <a:cubicBezTo>
                  <a:pt x="10817643" y="690284"/>
                  <a:pt x="10830204" y="702845"/>
                  <a:pt x="10842765" y="699705"/>
                </a:cubicBezTo>
                <a:cubicBezTo>
                  <a:pt x="10858467" y="699705"/>
                  <a:pt x="10867887" y="687144"/>
                  <a:pt x="10867887" y="671442"/>
                </a:cubicBezTo>
                <a:cubicBezTo>
                  <a:pt x="10867887" y="655741"/>
                  <a:pt x="10858467" y="646320"/>
                  <a:pt x="10842765" y="646320"/>
                </a:cubicBezTo>
                <a:close/>
                <a:moveTo>
                  <a:pt x="9570952" y="621198"/>
                </a:moveTo>
                <a:cubicBezTo>
                  <a:pt x="9492445" y="621198"/>
                  <a:pt x="9420219" y="702845"/>
                  <a:pt x="9420219" y="806475"/>
                </a:cubicBezTo>
                <a:cubicBezTo>
                  <a:pt x="9420219" y="906964"/>
                  <a:pt x="9470463" y="969769"/>
                  <a:pt x="9545830" y="969769"/>
                </a:cubicBezTo>
                <a:cubicBezTo>
                  <a:pt x="9592934" y="969769"/>
                  <a:pt x="9636898" y="944647"/>
                  <a:pt x="9665161" y="894402"/>
                </a:cubicBezTo>
                <a:cubicBezTo>
                  <a:pt x="9671441" y="935226"/>
                  <a:pt x="9702844" y="954068"/>
                  <a:pt x="9724826" y="954068"/>
                </a:cubicBezTo>
                <a:cubicBezTo>
                  <a:pt x="9759369" y="954068"/>
                  <a:pt x="9784492" y="932086"/>
                  <a:pt x="9797053" y="900683"/>
                </a:cubicBezTo>
                <a:cubicBezTo>
                  <a:pt x="9803333" y="932086"/>
                  <a:pt x="9822175" y="954068"/>
                  <a:pt x="9847297" y="954068"/>
                </a:cubicBezTo>
                <a:cubicBezTo>
                  <a:pt x="9866139" y="954068"/>
                  <a:pt x="9881840" y="944647"/>
                  <a:pt x="9894401" y="928946"/>
                </a:cubicBezTo>
                <a:cubicBezTo>
                  <a:pt x="9891261" y="1035715"/>
                  <a:pt x="9884981" y="1104801"/>
                  <a:pt x="9947786" y="1092240"/>
                </a:cubicBezTo>
                <a:cubicBezTo>
                  <a:pt x="9938365" y="1060837"/>
                  <a:pt x="9935225" y="1007453"/>
                  <a:pt x="9935225" y="957208"/>
                </a:cubicBezTo>
                <a:cubicBezTo>
                  <a:pt x="9935225" y="822176"/>
                  <a:pt x="9957207" y="775072"/>
                  <a:pt x="9985470" y="775072"/>
                </a:cubicBezTo>
                <a:cubicBezTo>
                  <a:pt x="10007452" y="775072"/>
                  <a:pt x="10013732" y="800194"/>
                  <a:pt x="10013732" y="828457"/>
                </a:cubicBezTo>
                <a:cubicBezTo>
                  <a:pt x="10013732" y="844158"/>
                  <a:pt x="10013732" y="859859"/>
                  <a:pt x="10007452" y="875561"/>
                </a:cubicBezTo>
                <a:cubicBezTo>
                  <a:pt x="9972908" y="897543"/>
                  <a:pt x="9944646" y="913244"/>
                  <a:pt x="9944646" y="935226"/>
                </a:cubicBezTo>
                <a:cubicBezTo>
                  <a:pt x="9944646" y="954068"/>
                  <a:pt x="9957207" y="954068"/>
                  <a:pt x="9969768" y="954068"/>
                </a:cubicBezTo>
                <a:cubicBezTo>
                  <a:pt x="9994890" y="954068"/>
                  <a:pt x="10029433" y="928946"/>
                  <a:pt x="10045135" y="878701"/>
                </a:cubicBezTo>
                <a:cubicBezTo>
                  <a:pt x="10060836" y="869280"/>
                  <a:pt x="10076538" y="859859"/>
                  <a:pt x="10092239" y="844158"/>
                </a:cubicBezTo>
                <a:cubicBezTo>
                  <a:pt x="10092239" y="850439"/>
                  <a:pt x="10092239" y="853579"/>
                  <a:pt x="10092239" y="859859"/>
                </a:cubicBezTo>
                <a:cubicBezTo>
                  <a:pt x="10092239" y="910104"/>
                  <a:pt x="10114221" y="938366"/>
                  <a:pt x="10148764" y="938366"/>
                </a:cubicBezTo>
                <a:cubicBezTo>
                  <a:pt x="10177027" y="938366"/>
                  <a:pt x="10195868" y="919525"/>
                  <a:pt x="10208430" y="891262"/>
                </a:cubicBezTo>
                <a:cubicBezTo>
                  <a:pt x="10208430" y="906964"/>
                  <a:pt x="10208430" y="922665"/>
                  <a:pt x="10211570" y="935226"/>
                </a:cubicBezTo>
                <a:cubicBezTo>
                  <a:pt x="10158185" y="960348"/>
                  <a:pt x="10098520" y="985471"/>
                  <a:pt x="10098520" y="1057697"/>
                </a:cubicBezTo>
                <a:cubicBezTo>
                  <a:pt x="10098520" y="1095380"/>
                  <a:pt x="10123642" y="1120503"/>
                  <a:pt x="10158185" y="1120503"/>
                </a:cubicBezTo>
                <a:cubicBezTo>
                  <a:pt x="10233552" y="1120503"/>
                  <a:pt x="10252393" y="1041996"/>
                  <a:pt x="10252393" y="947787"/>
                </a:cubicBezTo>
                <a:cubicBezTo>
                  <a:pt x="10277516" y="938366"/>
                  <a:pt x="10296357" y="928946"/>
                  <a:pt x="10315199" y="919525"/>
                </a:cubicBezTo>
                <a:cubicBezTo>
                  <a:pt x="10334041" y="941507"/>
                  <a:pt x="10359163" y="954068"/>
                  <a:pt x="10381145" y="954068"/>
                </a:cubicBezTo>
                <a:cubicBezTo>
                  <a:pt x="10425109" y="954068"/>
                  <a:pt x="10456512" y="932086"/>
                  <a:pt x="10481634" y="884982"/>
                </a:cubicBezTo>
                <a:cubicBezTo>
                  <a:pt x="10484774" y="919525"/>
                  <a:pt x="10494195" y="954068"/>
                  <a:pt x="10513037" y="954068"/>
                </a:cubicBezTo>
                <a:cubicBezTo>
                  <a:pt x="10547580" y="954068"/>
                  <a:pt x="10553860" y="778212"/>
                  <a:pt x="10578983" y="778212"/>
                </a:cubicBezTo>
                <a:cubicBezTo>
                  <a:pt x="10597824" y="778212"/>
                  <a:pt x="10582123" y="969769"/>
                  <a:pt x="10632367" y="969769"/>
                </a:cubicBezTo>
                <a:cubicBezTo>
                  <a:pt x="10676331" y="969769"/>
                  <a:pt x="10685752" y="800194"/>
                  <a:pt x="10704594" y="800194"/>
                </a:cubicBezTo>
                <a:cubicBezTo>
                  <a:pt x="10720295" y="800194"/>
                  <a:pt x="10720295" y="954068"/>
                  <a:pt x="10767400" y="954068"/>
                </a:cubicBezTo>
                <a:cubicBezTo>
                  <a:pt x="10789381" y="954068"/>
                  <a:pt x="10817644" y="925805"/>
                  <a:pt x="10830205" y="866140"/>
                </a:cubicBezTo>
                <a:cubicBezTo>
                  <a:pt x="10836486" y="903823"/>
                  <a:pt x="10855327" y="954068"/>
                  <a:pt x="10893011" y="954068"/>
                </a:cubicBezTo>
                <a:cubicBezTo>
                  <a:pt x="10914993" y="954068"/>
                  <a:pt x="10933834" y="932086"/>
                  <a:pt x="10949536" y="900683"/>
                </a:cubicBezTo>
                <a:cubicBezTo>
                  <a:pt x="10952676" y="932086"/>
                  <a:pt x="10962097" y="954068"/>
                  <a:pt x="10980939" y="954068"/>
                </a:cubicBezTo>
                <a:cubicBezTo>
                  <a:pt x="11024903" y="954068"/>
                  <a:pt x="11024903" y="778212"/>
                  <a:pt x="11059446" y="778212"/>
                </a:cubicBezTo>
                <a:cubicBezTo>
                  <a:pt x="11087708" y="778212"/>
                  <a:pt x="11078287" y="954068"/>
                  <a:pt x="11144233" y="954068"/>
                </a:cubicBezTo>
                <a:cubicBezTo>
                  <a:pt x="11175636" y="954068"/>
                  <a:pt x="11191337" y="928946"/>
                  <a:pt x="11197618" y="894402"/>
                </a:cubicBezTo>
                <a:cubicBezTo>
                  <a:pt x="11210179" y="944647"/>
                  <a:pt x="11229021" y="954068"/>
                  <a:pt x="11244722" y="954068"/>
                </a:cubicBezTo>
                <a:cubicBezTo>
                  <a:pt x="11254143" y="954068"/>
                  <a:pt x="11263564" y="950928"/>
                  <a:pt x="11272985" y="938366"/>
                </a:cubicBezTo>
                <a:cubicBezTo>
                  <a:pt x="11219600" y="916384"/>
                  <a:pt x="11225881" y="837877"/>
                  <a:pt x="11225881" y="784493"/>
                </a:cubicBezTo>
                <a:cubicBezTo>
                  <a:pt x="11225881" y="759370"/>
                  <a:pt x="11222740" y="740529"/>
                  <a:pt x="11207039" y="740529"/>
                </a:cubicBezTo>
                <a:cubicBezTo>
                  <a:pt x="11197618" y="740529"/>
                  <a:pt x="11194478" y="740529"/>
                  <a:pt x="11188197" y="743669"/>
                </a:cubicBezTo>
                <a:cubicBezTo>
                  <a:pt x="11194478" y="834737"/>
                  <a:pt x="11172496" y="913244"/>
                  <a:pt x="11147374" y="913244"/>
                </a:cubicBezTo>
                <a:cubicBezTo>
                  <a:pt x="11115971" y="913244"/>
                  <a:pt x="11131672" y="721687"/>
                  <a:pt x="11062586" y="721687"/>
                </a:cubicBezTo>
                <a:cubicBezTo>
                  <a:pt x="10999780" y="721687"/>
                  <a:pt x="10990359" y="875561"/>
                  <a:pt x="10984079" y="875561"/>
                </a:cubicBezTo>
                <a:cubicBezTo>
                  <a:pt x="10977798" y="875561"/>
                  <a:pt x="10977798" y="834737"/>
                  <a:pt x="10977798" y="803334"/>
                </a:cubicBezTo>
                <a:cubicBezTo>
                  <a:pt x="10980939" y="787633"/>
                  <a:pt x="10980939" y="775072"/>
                  <a:pt x="10980939" y="765651"/>
                </a:cubicBezTo>
                <a:cubicBezTo>
                  <a:pt x="10980939" y="749950"/>
                  <a:pt x="10974658" y="727968"/>
                  <a:pt x="10943255" y="740529"/>
                </a:cubicBezTo>
                <a:cubicBezTo>
                  <a:pt x="10943255" y="850439"/>
                  <a:pt x="10921273" y="916384"/>
                  <a:pt x="10896151" y="916384"/>
                </a:cubicBezTo>
                <a:cubicBezTo>
                  <a:pt x="10858468" y="916384"/>
                  <a:pt x="10858468" y="815895"/>
                  <a:pt x="10858468" y="790773"/>
                </a:cubicBezTo>
                <a:cubicBezTo>
                  <a:pt x="10858468" y="762511"/>
                  <a:pt x="10861608" y="727968"/>
                  <a:pt x="10820784" y="740529"/>
                </a:cubicBezTo>
                <a:cubicBezTo>
                  <a:pt x="10814504" y="834737"/>
                  <a:pt x="10789381" y="906964"/>
                  <a:pt x="10773680" y="906964"/>
                </a:cubicBezTo>
                <a:cubicBezTo>
                  <a:pt x="10754838" y="906964"/>
                  <a:pt x="10757979" y="740529"/>
                  <a:pt x="10707734" y="740529"/>
                </a:cubicBezTo>
                <a:cubicBezTo>
                  <a:pt x="10660630" y="740529"/>
                  <a:pt x="10648069" y="897543"/>
                  <a:pt x="10638648" y="897543"/>
                </a:cubicBezTo>
                <a:cubicBezTo>
                  <a:pt x="10622947" y="897543"/>
                  <a:pt x="10644929" y="721687"/>
                  <a:pt x="10578983" y="721687"/>
                </a:cubicBezTo>
                <a:cubicBezTo>
                  <a:pt x="10544440" y="721687"/>
                  <a:pt x="10531879" y="781352"/>
                  <a:pt x="10516177" y="847298"/>
                </a:cubicBezTo>
                <a:cubicBezTo>
                  <a:pt x="10513037" y="859859"/>
                  <a:pt x="10509897" y="859859"/>
                  <a:pt x="10509897" y="847298"/>
                </a:cubicBezTo>
                <a:cubicBezTo>
                  <a:pt x="10509897" y="834737"/>
                  <a:pt x="10509897" y="822176"/>
                  <a:pt x="10509897" y="809615"/>
                </a:cubicBezTo>
                <a:cubicBezTo>
                  <a:pt x="10525598" y="743669"/>
                  <a:pt x="10506756" y="718547"/>
                  <a:pt x="10475353" y="737388"/>
                </a:cubicBezTo>
                <a:cubicBezTo>
                  <a:pt x="10484774" y="859859"/>
                  <a:pt x="10428249" y="919525"/>
                  <a:pt x="10387426" y="919525"/>
                </a:cubicBezTo>
                <a:cubicBezTo>
                  <a:pt x="10371724" y="919525"/>
                  <a:pt x="10359163" y="913244"/>
                  <a:pt x="10349742" y="903823"/>
                </a:cubicBezTo>
                <a:cubicBezTo>
                  <a:pt x="10399987" y="872421"/>
                  <a:pt x="10425109" y="834737"/>
                  <a:pt x="10425109" y="800194"/>
                </a:cubicBezTo>
                <a:cubicBezTo>
                  <a:pt x="10425109" y="762511"/>
                  <a:pt x="10403127" y="740529"/>
                  <a:pt x="10365444" y="740529"/>
                </a:cubicBezTo>
                <a:cubicBezTo>
                  <a:pt x="10315199" y="740529"/>
                  <a:pt x="10286937" y="793913"/>
                  <a:pt x="10286937" y="837877"/>
                </a:cubicBezTo>
                <a:cubicBezTo>
                  <a:pt x="10286937" y="863000"/>
                  <a:pt x="10290077" y="881841"/>
                  <a:pt x="10299498" y="900683"/>
                </a:cubicBezTo>
                <a:cubicBezTo>
                  <a:pt x="10280656" y="910104"/>
                  <a:pt x="10264955" y="916384"/>
                  <a:pt x="10249253" y="922665"/>
                </a:cubicBezTo>
                <a:cubicBezTo>
                  <a:pt x="10249253" y="875561"/>
                  <a:pt x="10242973" y="828457"/>
                  <a:pt x="10239832" y="784493"/>
                </a:cubicBezTo>
                <a:cubicBezTo>
                  <a:pt x="10211570" y="778212"/>
                  <a:pt x="10205289" y="790773"/>
                  <a:pt x="10202149" y="815895"/>
                </a:cubicBezTo>
                <a:cubicBezTo>
                  <a:pt x="10192728" y="863000"/>
                  <a:pt x="10173886" y="897543"/>
                  <a:pt x="10155045" y="897543"/>
                </a:cubicBezTo>
                <a:cubicBezTo>
                  <a:pt x="10142484" y="897543"/>
                  <a:pt x="10133063" y="881841"/>
                  <a:pt x="10133063" y="863000"/>
                </a:cubicBezTo>
                <a:cubicBezTo>
                  <a:pt x="10126782" y="775072"/>
                  <a:pt x="10199009" y="749950"/>
                  <a:pt x="10236692" y="762511"/>
                </a:cubicBezTo>
                <a:cubicBezTo>
                  <a:pt x="10242973" y="743669"/>
                  <a:pt x="10236692" y="727968"/>
                  <a:pt x="10202149" y="727968"/>
                </a:cubicBezTo>
                <a:cubicBezTo>
                  <a:pt x="10161325" y="727968"/>
                  <a:pt x="10129923" y="753090"/>
                  <a:pt x="10107941" y="784493"/>
                </a:cubicBezTo>
                <a:cubicBezTo>
                  <a:pt x="10092239" y="806475"/>
                  <a:pt x="10076538" y="822176"/>
                  <a:pt x="10051415" y="841018"/>
                </a:cubicBezTo>
                <a:cubicBezTo>
                  <a:pt x="10051415" y="834737"/>
                  <a:pt x="10051415" y="831597"/>
                  <a:pt x="10051415" y="825316"/>
                </a:cubicBezTo>
                <a:cubicBezTo>
                  <a:pt x="10051415" y="762511"/>
                  <a:pt x="10016872" y="734248"/>
                  <a:pt x="9985470" y="734248"/>
                </a:cubicBezTo>
                <a:cubicBezTo>
                  <a:pt x="9957207" y="734248"/>
                  <a:pt x="9941506" y="749950"/>
                  <a:pt x="9932085" y="775072"/>
                </a:cubicBezTo>
                <a:cubicBezTo>
                  <a:pt x="9928945" y="753090"/>
                  <a:pt x="9925804" y="740529"/>
                  <a:pt x="9910103" y="740529"/>
                </a:cubicBezTo>
                <a:cubicBezTo>
                  <a:pt x="9903822" y="740529"/>
                  <a:pt x="9894401" y="743669"/>
                  <a:pt x="9884981" y="746809"/>
                </a:cubicBezTo>
                <a:cubicBezTo>
                  <a:pt x="9888121" y="759370"/>
                  <a:pt x="9891261" y="790773"/>
                  <a:pt x="9891261" y="812755"/>
                </a:cubicBezTo>
                <a:cubicBezTo>
                  <a:pt x="9891261" y="888122"/>
                  <a:pt x="9869279" y="922665"/>
                  <a:pt x="9850437" y="922665"/>
                </a:cubicBezTo>
                <a:cubicBezTo>
                  <a:pt x="9825315" y="922665"/>
                  <a:pt x="9822175" y="834737"/>
                  <a:pt x="9822175" y="800194"/>
                </a:cubicBezTo>
                <a:cubicBezTo>
                  <a:pt x="9819035" y="800194"/>
                  <a:pt x="9815894" y="797054"/>
                  <a:pt x="9809614" y="797054"/>
                </a:cubicBezTo>
                <a:cubicBezTo>
                  <a:pt x="9787632" y="797054"/>
                  <a:pt x="9784492" y="825316"/>
                  <a:pt x="9781351" y="853579"/>
                </a:cubicBezTo>
                <a:cubicBezTo>
                  <a:pt x="9775071" y="881841"/>
                  <a:pt x="9759369" y="919525"/>
                  <a:pt x="9734247" y="919525"/>
                </a:cubicBezTo>
                <a:cubicBezTo>
                  <a:pt x="9718546" y="919525"/>
                  <a:pt x="9709125" y="903823"/>
                  <a:pt x="9709125" y="878701"/>
                </a:cubicBezTo>
                <a:cubicBezTo>
                  <a:pt x="9702844" y="822176"/>
                  <a:pt x="9749949" y="759370"/>
                  <a:pt x="9819035" y="778212"/>
                </a:cubicBezTo>
                <a:cubicBezTo>
                  <a:pt x="9825315" y="759370"/>
                  <a:pt x="9812754" y="740529"/>
                  <a:pt x="9784492" y="740529"/>
                </a:cubicBezTo>
                <a:cubicBezTo>
                  <a:pt x="9734247" y="740529"/>
                  <a:pt x="9690283" y="781352"/>
                  <a:pt x="9674582" y="825316"/>
                </a:cubicBezTo>
                <a:cubicBezTo>
                  <a:pt x="9655740" y="866140"/>
                  <a:pt x="9621197" y="925805"/>
                  <a:pt x="9555251" y="925805"/>
                </a:cubicBezTo>
                <a:cubicBezTo>
                  <a:pt x="9508147" y="925805"/>
                  <a:pt x="9473604" y="884982"/>
                  <a:pt x="9473604" y="800194"/>
                </a:cubicBezTo>
                <a:cubicBezTo>
                  <a:pt x="9473604" y="727968"/>
                  <a:pt x="9520708" y="655741"/>
                  <a:pt x="9567812" y="655741"/>
                </a:cubicBezTo>
                <a:cubicBezTo>
                  <a:pt x="9602355" y="655741"/>
                  <a:pt x="9611776" y="690284"/>
                  <a:pt x="9608636" y="721687"/>
                </a:cubicBezTo>
                <a:cubicBezTo>
                  <a:pt x="9627478" y="737388"/>
                  <a:pt x="9655740" y="721687"/>
                  <a:pt x="9655740" y="687144"/>
                </a:cubicBezTo>
                <a:cubicBezTo>
                  <a:pt x="9655740" y="662022"/>
                  <a:pt x="9636898" y="621198"/>
                  <a:pt x="9570952" y="621198"/>
                </a:cubicBezTo>
                <a:close/>
                <a:moveTo>
                  <a:pt x="11503938" y="612538"/>
                </a:moveTo>
                <a:cubicBezTo>
                  <a:pt x="11456741" y="669501"/>
                  <a:pt x="11291551" y="712570"/>
                  <a:pt x="11291551" y="832051"/>
                </a:cubicBezTo>
                <a:cubicBezTo>
                  <a:pt x="11291551" y="879288"/>
                  <a:pt x="11320702" y="923747"/>
                  <a:pt x="11365123" y="940418"/>
                </a:cubicBezTo>
                <a:cubicBezTo>
                  <a:pt x="11390110" y="950144"/>
                  <a:pt x="11415096" y="950144"/>
                  <a:pt x="11440083" y="941808"/>
                </a:cubicBezTo>
                <a:lnTo>
                  <a:pt x="11444304" y="939708"/>
                </a:lnTo>
                <a:lnTo>
                  <a:pt x="11445324" y="939542"/>
                </a:lnTo>
                <a:cubicBezTo>
                  <a:pt x="11456276" y="936118"/>
                  <a:pt x="11466199" y="930980"/>
                  <a:pt x="11475268" y="924644"/>
                </a:cubicBezTo>
                <a:lnTo>
                  <a:pt x="11494474" y="907542"/>
                </a:lnTo>
                <a:lnTo>
                  <a:pt x="11488753" y="926162"/>
                </a:lnTo>
                <a:lnTo>
                  <a:pt x="11464846" y="951842"/>
                </a:lnTo>
                <a:lnTo>
                  <a:pt x="11432834" y="964214"/>
                </a:lnTo>
                <a:lnTo>
                  <a:pt x="11433416" y="964508"/>
                </a:lnTo>
                <a:lnTo>
                  <a:pt x="11427416" y="966826"/>
                </a:lnTo>
                <a:cubicBezTo>
                  <a:pt x="11435751" y="975167"/>
                  <a:pt x="11455198" y="980728"/>
                  <a:pt x="11478812" y="980728"/>
                </a:cubicBezTo>
                <a:cubicBezTo>
                  <a:pt x="11521873" y="980728"/>
                  <a:pt x="11574657" y="968216"/>
                  <a:pt x="11601049" y="940412"/>
                </a:cubicBezTo>
                <a:lnTo>
                  <a:pt x="11600229" y="940299"/>
                </a:lnTo>
                <a:lnTo>
                  <a:pt x="11604054" y="938167"/>
                </a:lnTo>
                <a:cubicBezTo>
                  <a:pt x="11586248" y="938852"/>
                  <a:pt x="11571523" y="933368"/>
                  <a:pt x="11561078" y="923772"/>
                </a:cubicBezTo>
                <a:lnTo>
                  <a:pt x="11546930" y="891807"/>
                </a:lnTo>
                <a:lnTo>
                  <a:pt x="11567885" y="908611"/>
                </a:lnTo>
                <a:cubicBezTo>
                  <a:pt x="11578129" y="913304"/>
                  <a:pt x="11589242" y="915389"/>
                  <a:pt x="11601049" y="915389"/>
                </a:cubicBezTo>
                <a:cubicBezTo>
                  <a:pt x="11619281" y="915389"/>
                  <a:pt x="11636145" y="909719"/>
                  <a:pt x="11650104" y="900067"/>
                </a:cubicBezTo>
                <a:lnTo>
                  <a:pt x="11650828" y="899169"/>
                </a:lnTo>
                <a:lnTo>
                  <a:pt x="11652427" y="898382"/>
                </a:lnTo>
                <a:cubicBezTo>
                  <a:pt x="11666192" y="888863"/>
                  <a:pt x="11677091" y="875417"/>
                  <a:pt x="11683608" y="859705"/>
                </a:cubicBezTo>
                <a:lnTo>
                  <a:pt x="11690343" y="825792"/>
                </a:lnTo>
                <a:lnTo>
                  <a:pt x="11690350" y="825831"/>
                </a:lnTo>
                <a:lnTo>
                  <a:pt x="11690350" y="825754"/>
                </a:lnTo>
                <a:lnTo>
                  <a:pt x="11690350" y="823091"/>
                </a:lnTo>
                <a:cubicBezTo>
                  <a:pt x="11690350" y="768290"/>
                  <a:pt x="11662973" y="721710"/>
                  <a:pt x="11623276" y="684719"/>
                </a:cubicBezTo>
                <a:cubicBezTo>
                  <a:pt x="11608219" y="670334"/>
                  <a:pt x="11591450" y="658004"/>
                  <a:pt x="11573655" y="647215"/>
                </a:cubicBezTo>
                <a:lnTo>
                  <a:pt x="11570681" y="645708"/>
                </a:lnTo>
                <a:lnTo>
                  <a:pt x="11570221" y="645361"/>
                </a:lnTo>
                <a:cubicBezTo>
                  <a:pt x="11552175" y="634420"/>
                  <a:pt x="11533088" y="625042"/>
                  <a:pt x="11513655" y="616706"/>
                </a:cubicBezTo>
                <a:cubicBezTo>
                  <a:pt x="11510878" y="615317"/>
                  <a:pt x="11508102" y="613928"/>
                  <a:pt x="11503938" y="6125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3678123"/>
            <a:ext cx="11386134" cy="830997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6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40C396-6AE9-4D76-A223-20E91B03660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22540" y="611982"/>
            <a:ext cx="2267015" cy="509586"/>
            <a:chOff x="9550400" y="612775"/>
            <a:chExt cx="2231297" cy="5016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C704551-0A43-448B-9BC4-076647B2D2FA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D7C248-3780-4A7C-95A8-D356BF27AD73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7CBF3A-5C0A-4C4E-9FD3-E028E791FE81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CD80AA6-A949-4FC4-8CD0-6E6D7300DF2C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8743398-464F-49A4-8D54-C73C461670F9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70586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2EBDB0D-AC97-40F0-9DD9-F997B008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F36F-3194-40C1-BFCB-D2FC8CB2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4323035" cy="23927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Oval 20">
            <a:extLst>
              <a:ext uri="{FF2B5EF4-FFF2-40B4-BE49-F238E27FC236}">
                <a16:creationId xmlns:a16="http://schemas.microsoft.com/office/drawing/2014/main" id="{0B27F5C5-C656-4F2F-9EEE-B93F6E79E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71149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811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C41C771-7ED2-45AF-884F-E0E275C6B3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98013" y="1040484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2ADF8-12C7-4D27-8457-7F3D1C93EB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7432" y="518014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18CF815-87D3-425A-8169-07DAC599615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87433" y="936969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Oval 20">
            <a:extLst>
              <a:ext uri="{FF2B5EF4-FFF2-40B4-BE49-F238E27FC236}">
                <a16:creationId xmlns:a16="http://schemas.microsoft.com/office/drawing/2014/main" id="{71209714-A86B-492A-AC18-2DBD1D17E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2656077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590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CDF667B-1AA2-4981-B115-B40754E318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98013" y="299622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9B542E-285C-4837-B671-696E4DC00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7432" y="2563381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9A45E63-A970-497F-9E53-8D389A8457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87433" y="2982336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Oval 20">
            <a:extLst>
              <a:ext uri="{FF2B5EF4-FFF2-40B4-BE49-F238E27FC236}">
                <a16:creationId xmlns:a16="http://schemas.microsoft.com/office/drawing/2014/main" id="{F88C0E2C-E612-44EC-9013-AD68C65B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47803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A6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411BF5D-81E9-4AC1-AE6D-53DC26B2E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98013" y="510784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2676D57-7318-4038-8625-151D4DD857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87432" y="4647262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B98D4C-7485-4468-A517-B5B92B48F38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7433" y="5066217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905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192909"/>
            <a:ext cx="5591944" cy="526042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pt-PT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0059" y="119290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0059" y="186504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0059" y="253718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0059" y="320932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0059" y="388146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0059" y="455360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0059" y="522574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0059" y="589788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140979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06B5C2B-B0BF-4136-9EC7-0E7F54D1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1447201"/>
            <a:ext cx="11379201" cy="502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1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54D7-80F5-442C-9F9E-FCC6CF14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1327150"/>
            <a:ext cx="11379200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1899138"/>
            <a:ext cx="11379201" cy="45706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76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54D7-80F5-442C-9F9E-FCC6CF14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1327150"/>
            <a:ext cx="11379200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29212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D1AE-BB05-402A-8454-CE893B60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2" y="1327151"/>
            <a:ext cx="5600701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0070AD"/>
                </a:solidFill>
                <a:latin typeface="+mn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2205318"/>
            <a:ext cx="5600701" cy="42573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013" y="1327151"/>
            <a:ext cx="5588001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0070AD"/>
                </a:solidFill>
                <a:latin typeface="+mn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6013" y="2205318"/>
            <a:ext cx="5594351" cy="42573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9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04813" y="388188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CLICK TO INSERT TITLE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404813" y="1327150"/>
            <a:ext cx="11376880" cy="51355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grpSp>
        <p:nvGrpSpPr>
          <p:cNvPr id="94" name="Groupe 1">
            <a:extLst>
              <a:ext uri="{FF2B5EF4-FFF2-40B4-BE49-F238E27FC236}">
                <a16:creationId xmlns:a16="http://schemas.microsoft.com/office/drawing/2014/main" id="{11A3E882-4152-49CC-A658-0BA2BD4CC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562163" y="205059"/>
            <a:ext cx="419436" cy="388988"/>
            <a:chOff x="11501102" y="171573"/>
            <a:chExt cx="419436" cy="388988"/>
          </a:xfrm>
        </p:grpSpPr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7962C740-AA7F-4225-AF45-30CEC5D85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8B6BE8F3-0248-42CC-8053-5B10FA1A6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98" name="Rectangle 27">
            <a:extLst>
              <a:ext uri="{FF2B5EF4-FFF2-40B4-BE49-F238E27FC236}">
                <a16:creationId xmlns:a16="http://schemas.microsoft.com/office/drawing/2014/main" id="{B1133F59-1301-4D8F-A396-71B6A669F37A}"/>
              </a:ext>
            </a:extLst>
          </p:cNvPr>
          <p:cNvSpPr/>
          <p:nvPr userDrawn="1"/>
        </p:nvSpPr>
        <p:spPr>
          <a:xfrm>
            <a:off x="404813" y="6517871"/>
            <a:ext cx="341084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Presentation Title  |  Author  |  Date</a:t>
            </a:r>
          </a:p>
        </p:txBody>
      </p:sp>
      <p:sp>
        <p:nvSpPr>
          <p:cNvPr id="100" name="Rectangle 27">
            <a:extLst>
              <a:ext uri="{FF2B5EF4-FFF2-40B4-BE49-F238E27FC236}">
                <a16:creationId xmlns:a16="http://schemas.microsoft.com/office/drawing/2014/main" id="{777F4691-2D56-47C4-B2B1-73BE348DB06D}"/>
              </a:ext>
            </a:extLst>
          </p:cNvPr>
          <p:cNvSpPr/>
          <p:nvPr userDrawn="1"/>
        </p:nvSpPr>
        <p:spPr>
          <a:xfrm>
            <a:off x="7227070" y="6517871"/>
            <a:ext cx="4532162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 dirty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Company Confidential © Capgemini 2023. All rights reserved  |</a:t>
            </a:r>
          </a:p>
        </p:txBody>
      </p:sp>
      <p:sp>
        <p:nvSpPr>
          <p:cNvPr id="99" name="Rectangle 43">
            <a:extLst>
              <a:ext uri="{FF2B5EF4-FFF2-40B4-BE49-F238E27FC236}">
                <a16:creationId xmlns:a16="http://schemas.microsoft.com/office/drawing/2014/main" id="{1302EB1D-4F45-4228-A725-9CA0AEFCE017}"/>
              </a:ext>
            </a:extLst>
          </p:cNvPr>
          <p:cNvSpPr/>
          <p:nvPr userDrawn="1"/>
        </p:nvSpPr>
        <p:spPr>
          <a:xfrm>
            <a:off x="1174412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rgbClr val="A6A6A6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1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4021" r:id="rId4"/>
    <p:sldLayoutId id="2147484020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4026" r:id="rId11"/>
    <p:sldLayoutId id="2147483972" r:id="rId12"/>
    <p:sldLayoutId id="2147483973" r:id="rId13"/>
    <p:sldLayoutId id="2147483974" r:id="rId14"/>
    <p:sldLayoutId id="2147483975" r:id="rId15"/>
    <p:sldLayoutId id="2147483978" r:id="rId16"/>
    <p:sldLayoutId id="2147483980" r:id="rId17"/>
    <p:sldLayoutId id="2147483981" r:id="rId18"/>
    <p:sldLayoutId id="2147483983" r:id="rId19"/>
    <p:sldLayoutId id="2147483987" r:id="rId20"/>
    <p:sldLayoutId id="2147483984" r:id="rId21"/>
    <p:sldLayoutId id="2147483985" r:id="rId22"/>
  </p:sldLayoutIdLst>
  <p:hf hdr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2600" b="0" i="0" u="none" strike="noStrike" kern="1200" cap="all" spc="0" normalizeH="0" baseline="0" noProof="0" dirty="0">
          <a:ln>
            <a:noFill/>
          </a:ln>
          <a:solidFill>
            <a:schemeClr val="accent4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Ubuntu" panose="020B0504030602030204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>
          <p15:clr>
            <a:srgbClr val="F26B43"/>
          </p15:clr>
        </p15:guide>
        <p15:guide id="10" pos="7423" userDrawn="1">
          <p15:clr>
            <a:srgbClr val="F26B43"/>
          </p15:clr>
        </p15:guide>
        <p15:guide id="11" orient="horz" pos="4071" userDrawn="1">
          <p15:clr>
            <a:srgbClr val="F26B43"/>
          </p15:clr>
        </p15:guide>
        <p15:guide id="12" pos="255" userDrawn="1">
          <p15:clr>
            <a:srgbClr val="F26B43"/>
          </p15:clr>
        </p15:guide>
        <p15:guide id="13" orient="horz" pos="836" userDrawn="1">
          <p15:clr>
            <a:srgbClr val="F26B43"/>
          </p15:clr>
        </p15:guide>
        <p15:guide id="14" orient="horz" pos="245" userDrawn="1">
          <p15:clr>
            <a:srgbClr val="F26B43"/>
          </p15:clr>
        </p15:guide>
        <p15:guide id="15" pos="3840" userDrawn="1">
          <p15:clr>
            <a:srgbClr val="F26B43"/>
          </p15:clr>
        </p15:guide>
        <p15:guide id="16" pos="3899" userDrawn="1">
          <p15:clr>
            <a:srgbClr val="F26B43"/>
          </p15:clr>
        </p15:guide>
        <p15:guide id="17" pos="3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railhead.salesforce.com/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8D696E-B4E9-4F10-824F-B9B79E98B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Salesforce</a:t>
            </a:r>
            <a:r>
              <a:rPr lang="en-GB" dirty="0"/>
              <a:t> Testing</a:t>
            </a:r>
            <a:br>
              <a:rPr lang="en-GB" dirty="0"/>
            </a:br>
            <a:r>
              <a:rPr lang="en-GB" dirty="0"/>
              <a:t>                                            </a:t>
            </a:r>
            <a:r>
              <a:rPr lang="en-GB" sz="2000" dirty="0"/>
              <a:t>Kiran kumar puli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753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51A4-47E3-45E5-A825-0E483FD0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692696"/>
            <a:ext cx="4562476" cy="1944216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1B00ED-8843-4A11-8FCC-1D428729BD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813" y="3356992"/>
            <a:ext cx="4395787" cy="30243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Salesforce intro &amp; cloud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Levels of  Salesforce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Objects in Salesforce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Roles &amp; Profiles</a:t>
            </a:r>
          </a:p>
        </p:txBody>
      </p:sp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80E74039-5AE5-3CC6-7A78-3E6FFE328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2817020"/>
            <a:ext cx="4307483" cy="205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5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FFDAD81-0B9E-4976-96A1-3248CF9CD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800" y="14249"/>
            <a:ext cx="7896200" cy="6843751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141BED-2E35-DF4F-9CAB-CC334017B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5800" y="14249"/>
            <a:ext cx="7896200" cy="68580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Graphic 6">
            <a:extLst>
              <a:ext uri="{FF2B5EF4-FFF2-40B4-BE49-F238E27FC236}">
                <a16:creationId xmlns:a16="http://schemas.microsoft.com/office/drawing/2014/main" id="{360458FB-76B6-4743-A12A-A4264518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4203607">
            <a:off x="3300388" y="886508"/>
            <a:ext cx="12519514" cy="6871588"/>
          </a:xfrm>
          <a:custGeom>
            <a:avLst/>
            <a:gdLst>
              <a:gd name="connsiteX0" fmla="*/ 359093 w 8112442"/>
              <a:gd name="connsiteY0" fmla="*/ 4061460 h 4061459"/>
              <a:gd name="connsiteX1" fmla="*/ 0 w 8112442"/>
              <a:gd name="connsiteY1" fmla="*/ 4050983 h 4061459"/>
              <a:gd name="connsiteX2" fmla="*/ 1905 w 8112442"/>
              <a:gd name="connsiteY2" fmla="*/ 4012883 h 4061459"/>
              <a:gd name="connsiteX3" fmla="*/ 3440430 w 8112442"/>
              <a:gd name="connsiteY3" fmla="*/ 1951673 h 4061459"/>
              <a:gd name="connsiteX4" fmla="*/ 3753803 w 8112442"/>
              <a:gd name="connsiteY4" fmla="*/ 1336358 h 4061459"/>
              <a:gd name="connsiteX5" fmla="*/ 4995863 w 8112442"/>
              <a:gd name="connsiteY5" fmla="*/ 397193 h 4061459"/>
              <a:gd name="connsiteX6" fmla="*/ 5687378 w 8112442"/>
              <a:gd name="connsiteY6" fmla="*/ 307658 h 4061459"/>
              <a:gd name="connsiteX7" fmla="*/ 5698808 w 8112442"/>
              <a:gd name="connsiteY7" fmla="*/ 308610 h 4061459"/>
              <a:gd name="connsiteX8" fmla="*/ 5703570 w 8112442"/>
              <a:gd name="connsiteY8" fmla="*/ 319088 h 4061459"/>
              <a:gd name="connsiteX9" fmla="*/ 6342698 w 8112442"/>
              <a:gd name="connsiteY9" fmla="*/ 802958 h 4061459"/>
              <a:gd name="connsiteX10" fmla="*/ 7061835 w 8112442"/>
              <a:gd name="connsiteY10" fmla="*/ 707708 h 4061459"/>
              <a:gd name="connsiteX11" fmla="*/ 8086725 w 8112442"/>
              <a:gd name="connsiteY11" fmla="*/ 0 h 4061459"/>
              <a:gd name="connsiteX12" fmla="*/ 8112443 w 8112442"/>
              <a:gd name="connsiteY12" fmla="*/ 27623 h 4061459"/>
              <a:gd name="connsiteX13" fmla="*/ 7074218 w 8112442"/>
              <a:gd name="connsiteY13" fmla="*/ 742950 h 4061459"/>
              <a:gd name="connsiteX14" fmla="*/ 6334125 w 8112442"/>
              <a:gd name="connsiteY14" fmla="*/ 840105 h 4061459"/>
              <a:gd name="connsiteX15" fmla="*/ 5673090 w 8112442"/>
              <a:gd name="connsiteY15" fmla="*/ 344805 h 4061459"/>
              <a:gd name="connsiteX16" fmla="*/ 5005388 w 8112442"/>
              <a:gd name="connsiteY16" fmla="*/ 433388 h 4061459"/>
              <a:gd name="connsiteX17" fmla="*/ 3786188 w 8112442"/>
              <a:gd name="connsiteY17" fmla="*/ 1356360 h 4061459"/>
              <a:gd name="connsiteX18" fmla="*/ 3475673 w 8112442"/>
              <a:gd name="connsiteY18" fmla="*/ 1966913 h 4061459"/>
              <a:gd name="connsiteX19" fmla="*/ 2500313 w 8112442"/>
              <a:gd name="connsiteY19" fmla="*/ 3420428 h 4061459"/>
              <a:gd name="connsiteX20" fmla="*/ 359093 w 8112442"/>
              <a:gd name="connsiteY20" fmla="*/ 4061460 h 406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112442" h="4061459">
                <a:moveTo>
                  <a:pt x="359093" y="4061460"/>
                </a:moveTo>
                <a:cubicBezTo>
                  <a:pt x="242888" y="4061460"/>
                  <a:pt x="122873" y="4057650"/>
                  <a:pt x="0" y="4050983"/>
                </a:cubicBezTo>
                <a:lnTo>
                  <a:pt x="1905" y="4012883"/>
                </a:lnTo>
                <a:cubicBezTo>
                  <a:pt x="2445068" y="4147185"/>
                  <a:pt x="2996565" y="2929890"/>
                  <a:pt x="3440430" y="1951673"/>
                </a:cubicBezTo>
                <a:cubicBezTo>
                  <a:pt x="3543300" y="1724978"/>
                  <a:pt x="3640455" y="1510665"/>
                  <a:pt x="3753803" y="1336358"/>
                </a:cubicBezTo>
                <a:cubicBezTo>
                  <a:pt x="4133850" y="750570"/>
                  <a:pt x="4638675" y="501968"/>
                  <a:pt x="4995863" y="397193"/>
                </a:cubicBezTo>
                <a:cubicBezTo>
                  <a:pt x="5382578" y="282893"/>
                  <a:pt x="5684520" y="307658"/>
                  <a:pt x="5687378" y="307658"/>
                </a:cubicBezTo>
                <a:lnTo>
                  <a:pt x="5698808" y="308610"/>
                </a:lnTo>
                <a:lnTo>
                  <a:pt x="5703570" y="319088"/>
                </a:lnTo>
                <a:cubicBezTo>
                  <a:pt x="5771198" y="465773"/>
                  <a:pt x="5980748" y="732473"/>
                  <a:pt x="6342698" y="802958"/>
                </a:cubicBezTo>
                <a:cubicBezTo>
                  <a:pt x="6558915" y="845820"/>
                  <a:pt x="6800850" y="813435"/>
                  <a:pt x="7061835" y="707708"/>
                </a:cubicBezTo>
                <a:cubicBezTo>
                  <a:pt x="7376160" y="579120"/>
                  <a:pt x="7721918" y="340995"/>
                  <a:pt x="8086725" y="0"/>
                </a:cubicBezTo>
                <a:lnTo>
                  <a:pt x="8112443" y="27623"/>
                </a:lnTo>
                <a:cubicBezTo>
                  <a:pt x="7744778" y="372428"/>
                  <a:pt x="7395210" y="612458"/>
                  <a:pt x="7074218" y="742950"/>
                </a:cubicBezTo>
                <a:cubicBezTo>
                  <a:pt x="6806565" y="851535"/>
                  <a:pt x="6557963" y="883920"/>
                  <a:pt x="6334125" y="840105"/>
                </a:cubicBezTo>
                <a:cubicBezTo>
                  <a:pt x="5966460" y="767715"/>
                  <a:pt x="5748338" y="499110"/>
                  <a:pt x="5673090" y="344805"/>
                </a:cubicBezTo>
                <a:cubicBezTo>
                  <a:pt x="5616893" y="341948"/>
                  <a:pt x="5344478" y="333375"/>
                  <a:pt x="5005388" y="433388"/>
                </a:cubicBezTo>
                <a:cubicBezTo>
                  <a:pt x="4654868" y="537210"/>
                  <a:pt x="4159568" y="781050"/>
                  <a:pt x="3786188" y="1356360"/>
                </a:cubicBezTo>
                <a:cubicBezTo>
                  <a:pt x="3674745" y="1528763"/>
                  <a:pt x="3578543" y="1741170"/>
                  <a:pt x="3475673" y="1966913"/>
                </a:cubicBezTo>
                <a:cubicBezTo>
                  <a:pt x="3255645" y="2452688"/>
                  <a:pt x="3006090" y="3002280"/>
                  <a:pt x="2500313" y="3420428"/>
                </a:cubicBezTo>
                <a:cubicBezTo>
                  <a:pt x="1979295" y="3850958"/>
                  <a:pt x="1276350" y="4061460"/>
                  <a:pt x="359093" y="4061460"/>
                </a:cubicBezTo>
                <a:close/>
              </a:path>
            </a:pathLst>
          </a:custGeom>
          <a:gradFill>
            <a:gsLst>
              <a:gs pos="92000">
                <a:schemeClr val="accent2">
                  <a:alpha val="0"/>
                </a:schemeClr>
              </a:gs>
              <a:gs pos="32000">
                <a:srgbClr val="12ABDB">
                  <a:alpha val="17000"/>
                </a:srgbClr>
              </a:gs>
              <a:gs pos="17000">
                <a:schemeClr val="accent2">
                  <a:alpha val="0"/>
                </a:schemeClr>
              </a:gs>
              <a:gs pos="49000">
                <a:srgbClr val="12ABDB"/>
              </a:gs>
              <a:gs pos="70000">
                <a:schemeClr val="accent2"/>
              </a:gs>
            </a:gsLst>
            <a:lin ang="54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48BA6D-2927-44B8-ACA6-7A2F73E5B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985802"/>
            <a:ext cx="9579619" cy="443198"/>
          </a:xfrm>
        </p:spPr>
        <p:txBody>
          <a:bodyPr/>
          <a:lstStyle/>
          <a:p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SALesforce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1DFDA52-C0F0-45D2-A8E6-81F969C00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005065"/>
            <a:ext cx="11386134" cy="1923604"/>
          </a:xfrm>
        </p:spPr>
        <p:txBody>
          <a:bodyPr/>
          <a:lstStyle/>
          <a:p>
            <a:r>
              <a:rPr lang="en-GB" dirty="0"/>
              <a:t>                                                                  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Salesforce  is a cloud based Customer relationship management                     				    (CRM) platform that helps businesses of all the sizes to manage        				    	    their sales, marketing, customer services and other related    					   activities.</a:t>
            </a:r>
          </a:p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The company was founded in 1999 and headquartered in San  				                    Francisco, California.</a:t>
            </a:r>
          </a:p>
        </p:txBody>
      </p:sp>
    </p:spTree>
    <p:extLst>
      <p:ext uri="{BB962C8B-B14F-4D97-AF65-F5344CB8AC3E}">
        <p14:creationId xmlns:p14="http://schemas.microsoft.com/office/powerpoint/2010/main" val="2101722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811EB-6283-40F4-AF28-479304873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10947772" cy="716711"/>
          </a:xfrm>
        </p:spPr>
        <p:txBody>
          <a:bodyPr/>
          <a:lstStyle/>
          <a:p>
            <a:r>
              <a:rPr lang="en-US" dirty="0">
                <a:solidFill>
                  <a:srgbClr val="A600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CLOUD services in Salesforce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D96DD-0340-48A5-BA08-9D1265F1B2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253" y="1448092"/>
            <a:ext cx="5133887" cy="5021720"/>
          </a:xfrm>
        </p:spPr>
        <p:txBody>
          <a:bodyPr/>
          <a:lstStyle/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 Cloud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Lead Management, Account &amp; Contact Management, Opportunity management, Sales </a:t>
            </a:r>
            <a:r>
              <a:rPr lang="en-US" sz="16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16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orecasting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 cloud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Customer Service &amp; Support Application.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Commerce cloud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Order management, Merchandising,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AI-powered personalization.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Experience Cloud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Content Management, Personalization.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Analytics Cloud: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integration, Data Visualization, Mobile access.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Marketing cloud: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 Marketing, Social Media, data management, Analytics.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0836B3E-622C-4A61-88F8-83232F41FF14}"/>
              </a:ext>
            </a:extLst>
          </p:cNvPr>
          <p:cNvSpPr txBox="1">
            <a:spLocks/>
          </p:cNvSpPr>
          <p:nvPr/>
        </p:nvSpPr>
        <p:spPr>
          <a:xfrm>
            <a:off x="5928818" y="404664"/>
            <a:ext cx="4721498" cy="23394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1658F9-4B42-4887-80F1-99AE413FC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428263" y="2839027"/>
            <a:ext cx="2444106" cy="1034787"/>
            <a:chOff x="9676031" y="2834926"/>
            <a:chExt cx="2444106" cy="10347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22F2C6E-7F85-43B4-9620-553795962848}"/>
                </a:ext>
              </a:extLst>
            </p:cNvPr>
            <p:cNvGrpSpPr/>
            <p:nvPr/>
          </p:nvGrpSpPr>
          <p:grpSpPr>
            <a:xfrm>
              <a:off x="9676031" y="2834926"/>
              <a:ext cx="2444106" cy="565219"/>
              <a:chOff x="6403265" y="428045"/>
              <a:chExt cx="2444106" cy="56521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A7087C9-BED2-4D45-869A-A6B3939989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403265" y="428045"/>
                <a:ext cx="2444106" cy="565219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1C7AF5D-7D01-4D51-ABB8-1994BF775AEB}"/>
                  </a:ext>
                </a:extLst>
              </p:cNvPr>
              <p:cNvSpPr/>
              <p:nvPr/>
            </p:nvSpPr>
            <p:spPr>
              <a:xfrm>
                <a:off x="8554552" y="435602"/>
                <a:ext cx="217078" cy="116061"/>
              </a:xfrm>
              <a:prstGeom prst="rect">
                <a:avLst/>
              </a:prstGeom>
              <a:noFill/>
              <a:ln>
                <a:solidFill>
                  <a:srgbClr val="E300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C305D76-B619-4101-8BBE-B11FD77C290E}"/>
                  </a:ext>
                </a:extLst>
              </p:cNvPr>
              <p:cNvSpPr/>
              <p:nvPr/>
            </p:nvSpPr>
            <p:spPr>
              <a:xfrm>
                <a:off x="6884449" y="546178"/>
                <a:ext cx="345600" cy="318460"/>
              </a:xfrm>
              <a:prstGeom prst="rect">
                <a:avLst/>
              </a:prstGeom>
              <a:noFill/>
              <a:ln>
                <a:solidFill>
                  <a:srgbClr val="E300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E378B3-C4F0-4638-9569-7C988B607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11" t="37635" r="7839" b="6994"/>
            <a:stretch/>
          </p:blipFill>
          <p:spPr>
            <a:xfrm>
              <a:off x="10157215" y="3389652"/>
              <a:ext cx="754381" cy="480061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B133FB8-0CEC-472B-9E54-D2C84F5A945F}"/>
              </a:ext>
            </a:extLst>
          </p:cNvPr>
          <p:cNvSpPr txBox="1"/>
          <p:nvPr/>
        </p:nvSpPr>
        <p:spPr>
          <a:xfrm>
            <a:off x="5928818" y="2852936"/>
            <a:ext cx="5672632" cy="3554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pt-PT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b="1" baseline="0"/>
            </a:lvl1pPr>
            <a:lvl2pPr marL="177800" indent="-177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baseline="0"/>
            </a:lvl2pPr>
            <a:lvl3pPr marL="361950" indent="-1841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3pPr>
            <a:lvl4pPr marL="539750" indent="-177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baseline="0"/>
            </a:lvl4pPr>
            <a:lvl5pPr marL="717550" indent="-177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baseline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b="0" dirty="0">
                <a:latin typeface="+mj-lt"/>
              </a:rPr>
              <a:t>Accessibility: Best practices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Use the Accessibility checker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Make sure that content is well structured and clearly</a:t>
            </a:r>
            <a:br>
              <a:rPr lang="en-US" b="0" dirty="0"/>
            </a:br>
            <a:r>
              <a:rPr lang="en-US" b="0" dirty="0"/>
              <a:t>written (use headings and lists appropriately).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Give every slide a unique title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Make sure slide contents can be read in the order that you intend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Ensure that color is not the only means of conveying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Ensure sufficient contrast between text and background colors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Describe the illustrations that convey information (e.g.: include alternative text). Otherwise, mark them as “decorative”.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Use a simple table structure for data only and specify column header information.</a:t>
            </a:r>
          </a:p>
          <a:p>
            <a:endParaRPr lang="en-US" b="0" dirty="0"/>
          </a:p>
          <a:p>
            <a:r>
              <a:rPr lang="en-US" sz="1200" b="0" dirty="0">
                <a:latin typeface="+mj-lt"/>
              </a:rPr>
              <a:t>To finalize</a:t>
            </a:r>
          </a:p>
          <a:p>
            <a:r>
              <a:rPr lang="en-US" b="0" dirty="0"/>
              <a:t>To lower the total weight of the presentation, </a:t>
            </a:r>
            <a:r>
              <a:rPr lang="en-US" dirty="0"/>
              <a:t>delete the unwanted </a:t>
            </a:r>
            <a:r>
              <a:rPr lang="en-US" b="0" dirty="0"/>
              <a:t>page/image and/or master slides</a:t>
            </a:r>
          </a:p>
          <a:p>
            <a:r>
              <a:rPr lang="en-US" b="0" dirty="0"/>
              <a:t>It is recommended to reduce the size and send a PDF copy to your stakeholder/s: </a:t>
            </a:r>
            <a:br>
              <a:rPr lang="en-US" b="0" dirty="0"/>
            </a:br>
            <a:r>
              <a:rPr lang="en-US" b="0" dirty="0"/>
              <a:t>‘Save as Adobe PDF.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02FED46F-B063-A10C-8170-7B7332EAC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7" y="1104899"/>
            <a:ext cx="6064401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0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42BB7-2C03-8C3A-BD31-F3C4568C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Levels</a:t>
            </a:r>
            <a:r>
              <a:rPr lang="en-GB" dirty="0"/>
              <a:t> of Salesforce Testing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3C26C-7978-3F53-27F6-52A9D35F9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336" y="1482968"/>
            <a:ext cx="11305255" cy="4789511"/>
          </a:xfrm>
        </p:spPr>
        <p:txBody>
          <a:bodyPr/>
          <a:lstStyle/>
          <a:p>
            <a:endParaRPr lang="en-GB" dirty="0"/>
          </a:p>
          <a:p>
            <a:endParaRPr lang="en-US" b="1" dirty="0"/>
          </a:p>
          <a:p>
            <a:r>
              <a:rPr lang="en-US" b="1" dirty="0">
                <a:solidFill>
                  <a:srgbClr val="007D7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Unit Testing             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Unit tests help to ensure a piece of code is functioning as expected.</a:t>
            </a:r>
          </a:p>
          <a:p>
            <a:r>
              <a:rPr lang="en-IN" b="1" dirty="0">
                <a:solidFill>
                  <a:srgbClr val="007D7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QA Testing                </a:t>
            </a: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N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Quality Assurance testing is performed to ensure that the system is working as defined    		      by   the  business   requirements. </a:t>
            </a:r>
          </a:p>
          <a:p>
            <a:r>
              <a:rPr lang="en-IN" b="1" dirty="0">
                <a:solidFill>
                  <a:srgbClr val="007D7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UAT Testing              </a:t>
            </a:r>
            <a:r>
              <a:rPr lang="en-IN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IN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UAT(User Acceptance Testing) is performed by actual users of a system.</a:t>
            </a:r>
          </a:p>
          <a:p>
            <a:r>
              <a:rPr lang="en-IN" b="1" i="0" dirty="0">
                <a:solidFill>
                  <a:srgbClr val="007D7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Production Testing </a:t>
            </a:r>
            <a:r>
              <a:rPr lang="en-IN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I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Performed upon successful deployment to the production environment,</a:t>
            </a:r>
          </a:p>
          <a:p>
            <a:pPr algn="l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u</a:t>
            </a:r>
            <a:r>
              <a:rPr lang="en-I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sually Smoke testing is used.</a:t>
            </a:r>
          </a:p>
          <a:p>
            <a:r>
              <a:rPr lang="en-IN" b="1" i="0" dirty="0">
                <a:solidFill>
                  <a:srgbClr val="007D7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Regression Testing </a:t>
            </a:r>
            <a:r>
              <a:rPr lang="en-I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Ensures existing functionality is not broken after a new deployment</a:t>
            </a:r>
          </a:p>
          <a:p>
            <a:pPr algn="l"/>
            <a:endParaRPr lang="en-IN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IN" b="0" i="0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endParaRPr lang="en-IN" b="0" i="0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endParaRPr lang="en-IN" b="1" i="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BEB82A-25B5-4673-9486-6551E332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360" y="6469812"/>
            <a:ext cx="1584176" cy="307777"/>
          </a:xfrm>
          <a:prstGeom prst="rect">
            <a:avLst/>
          </a:prstGeom>
          <a:noFill/>
          <a:ln>
            <a:solidFill>
              <a:srgbClr val="E3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F17880-7A68-4068-963E-885C11705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92343" y="6469812"/>
            <a:ext cx="995863" cy="307777"/>
          </a:xfrm>
          <a:prstGeom prst="rect">
            <a:avLst/>
          </a:prstGeom>
          <a:noFill/>
          <a:ln>
            <a:solidFill>
              <a:srgbClr val="E3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4B0EC2A-DD35-6F4C-5154-B9409CE9F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20688"/>
            <a:ext cx="8316416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5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1D47607-D621-4ECE-7E3E-CA986270B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1962CF-EF97-412C-B792-066A1C9D2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0" y="116632"/>
            <a:ext cx="4563421" cy="5589240"/>
          </a:xfrm>
          <a:prstGeom prst="rect">
            <a:avLst/>
          </a:prstGeom>
          <a:solidFill>
            <a:srgbClr val="272936">
              <a:alpha val="7813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14918BB1-58F4-42AC-859A-E60DF368D31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77875"/>
            <a:ext cx="4557541" cy="427674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90105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>
            <a:lvl1pPr marL="0" marR="0" indent="0" algn="l" defTabSz="150784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95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Ubuntu Light"/>
                <a:ea typeface="+mj-ea"/>
                <a:cs typeface="Ubuntu Light"/>
              </a:defRPr>
            </a:lvl1pPr>
          </a:lstStyle>
          <a:p>
            <a:pPr marL="7701" marR="3081" lvl="0" indent="0" algn="l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Ubuntu Light"/>
                <a:ea typeface="+mj-ea"/>
                <a:cs typeface="Ubuntu Light"/>
              </a:rPr>
              <a:t>     Roles &amp; Profiles</a:t>
            </a:r>
            <a:b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Ubuntu Light"/>
                <a:ea typeface="+mj-ea"/>
                <a:cs typeface="Ubuntu Light"/>
              </a:rPr>
            </a:br>
            <a:b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Ubuntu Light"/>
                <a:ea typeface="+mj-ea"/>
                <a:cs typeface="Ubuntu Light"/>
              </a:rPr>
            </a:br>
            <a:r>
              <a:rPr kumimoji="0" lang="en-US" sz="1600" b="0" i="0" u="none" strike="noStrike" kern="120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Ubuntu Light"/>
                <a:ea typeface="+mj-ea"/>
                <a:cs typeface="Ubuntu Light"/>
              </a:rPr>
              <a:t>              </a:t>
            </a:r>
            <a:b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Ubuntu Light"/>
                <a:ea typeface="+mj-ea"/>
                <a:cs typeface="Ubuntu Light"/>
              </a:rPr>
            </a:br>
            <a: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Ubuntu Light"/>
                <a:ea typeface="+mj-ea"/>
                <a:cs typeface="Ubuntu Light"/>
              </a:rPr>
              <a:t>       </a:t>
            </a:r>
            <a:b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Ubuntu Light"/>
                <a:ea typeface="+mj-ea"/>
                <a:cs typeface="Ubuntu Light"/>
              </a:rPr>
            </a:br>
            <a:b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Ubuntu Light"/>
                <a:ea typeface="+mj-ea"/>
                <a:cs typeface="Ubuntu Light"/>
              </a:rPr>
            </a:br>
            <a:b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Ubuntu Light"/>
                <a:ea typeface="+mj-ea"/>
                <a:cs typeface="Ubuntu Light"/>
              </a:rPr>
            </a:br>
            <a:b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Ubuntu Light"/>
                <a:ea typeface="+mj-ea"/>
                <a:cs typeface="Ubuntu Light"/>
              </a:rPr>
            </a:br>
            <a:b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Ubuntu Light"/>
                <a:ea typeface="+mj-ea"/>
                <a:cs typeface="Ubuntu Light"/>
              </a:rPr>
            </a:b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Ubuntu Light"/>
              <a:ea typeface="+mj-ea"/>
              <a:cs typeface="Ubuntu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2998F-5769-DBEA-CCCA-C15C498E0D1F}"/>
              </a:ext>
            </a:extLst>
          </p:cNvPr>
          <p:cNvSpPr txBox="1"/>
          <p:nvPr/>
        </p:nvSpPr>
        <p:spPr>
          <a:xfrm>
            <a:off x="335360" y="2164214"/>
            <a:ext cx="4222181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IN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oles is a record-level access in Salesforce that defines the visibility access of a user.  Roles can be used to specify the levels of access a user can have to data in your Salesforce organization.</a:t>
            </a:r>
          </a:p>
          <a:p>
            <a:endParaRPr lang="en-IN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b="0" i="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Profiles are Set of Permissions and settings that define what users can see and do with in Salesforce platform.</a:t>
            </a:r>
          </a:p>
          <a:p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Profiles can also control what users can with in the platform, such as which fields and objects are Visible</a:t>
            </a:r>
            <a:endParaRPr lang="en-IN" b="0" i="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</a:t>
            </a:r>
            <a:endParaRPr lang="en-IN" b="0" i="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endParaRPr lang="en-IN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endParaRPr lang="en-IN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endParaRPr lang="en-IN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endParaRPr lang="en-IN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endParaRPr lang="en-IN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endParaRPr lang="en-IN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endParaRPr lang="en-IN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endParaRPr lang="en-IN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875FA39-6AF9-4538-1E17-435B663AE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469" y="908720"/>
            <a:ext cx="6991709" cy="549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73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90EBA8-8698-49C6-91C6-93EB7788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GB" sz="2800" dirty="0"/>
              <a:t>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Paths</a:t>
            </a:r>
            <a:r>
              <a:rPr lang="en-GB" sz="2800" dirty="0"/>
              <a:t>: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2C0F85-30AF-4A7B-938C-24C2F464A3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GB" dirty="0"/>
          </a:p>
          <a:p>
            <a:endParaRPr lang="en-GB" dirty="0"/>
          </a:p>
          <a:p>
            <a:r>
              <a:rPr lang="en-GB" dirty="0"/>
              <a:t>     </a:t>
            </a:r>
            <a:r>
              <a:rPr lang="en-GB" sz="1600" dirty="0">
                <a:sym typeface="Wingdings" panose="05000000000000000000" pitchFamily="2" charset="2"/>
              </a:rPr>
              <a:t> </a:t>
            </a: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https://trailhead.salesforce.com/</a:t>
            </a:r>
            <a:endParaRPr lang="en-GB" dirty="0"/>
          </a:p>
          <a:p>
            <a:endParaRPr lang="en-GB" dirty="0"/>
          </a:p>
          <a:p>
            <a:r>
              <a:rPr lang="en-GB" dirty="0"/>
              <a:t>    </a:t>
            </a:r>
            <a:r>
              <a:rPr lang="en-GB" sz="1600" dirty="0">
                <a:sym typeface="Wingdings" panose="05000000000000000000" pitchFamily="2" charset="2"/>
              </a:rPr>
              <a:t>  </a:t>
            </a:r>
            <a:r>
              <a:rPr lang="en-GB" dirty="0">
                <a:sym typeface="Wingdings" panose="05000000000000000000" pitchFamily="2" charset="2"/>
              </a:rPr>
              <a:t>https://degreed.com/explore/203695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3886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02-Vibrant Blue">
            <a:extLst>
              <a:ext uri="{FF2B5EF4-FFF2-40B4-BE49-F238E27FC236}">
                <a16:creationId xmlns:a16="http://schemas.microsoft.com/office/drawing/2014/main" id="{82321FBA-9126-4CE3-85AE-F46EBAC0B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71" y="1001031"/>
            <a:ext cx="8816231" cy="421073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584AC-DBBE-4B47-9A7E-7A7C2D8CF1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1384" y="2997319"/>
            <a:ext cx="11640616" cy="86177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EFB4F0C-582D-4C12-B5AC-EA88D4399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6018063"/>
            <a:ext cx="11277600" cy="822325"/>
          </a:xfrm>
        </p:spPr>
        <p:txBody>
          <a:bodyPr/>
          <a:lstStyle/>
          <a:p>
            <a:pPr algn="r"/>
            <a:r>
              <a:rPr lang="en-US" dirty="0"/>
              <a:t>capgemini.com</a:t>
            </a:r>
          </a:p>
        </p:txBody>
      </p:sp>
    </p:spTree>
    <p:extLst>
      <p:ext uri="{BB962C8B-B14F-4D97-AF65-F5344CB8AC3E}">
        <p14:creationId xmlns:p14="http://schemas.microsoft.com/office/powerpoint/2010/main" val="14165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Capgemini2021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Green A">
      <a:srgbClr val="57CF80"/>
    </a:custClr>
    <a:custClr name="Green B">
      <a:srgbClr val="33B569"/>
    </a:custClr>
    <a:custClr name="Green C">
      <a:srgbClr val="2EA657"/>
    </a:custClr>
    <a:custClr name="Green D">
      <a:srgbClr val="178C3D"/>
    </a:custClr>
    <a:custClr name="Green E">
      <a:srgbClr val="176036"/>
    </a:custClr>
    <a:custClr name="Teal A">
      <a:srgbClr val="00E6E3"/>
    </a:custClr>
    <a:custClr name="Teal B">
      <a:srgbClr val="00D5D0"/>
    </a:custClr>
    <a:custClr name="Teal C">
      <a:srgbClr val="00BFBF"/>
    </a:custClr>
    <a:custClr name="Teal D">
      <a:srgbClr val="00929B"/>
    </a:custClr>
    <a:custClr name="Teal E">
      <a:srgbClr val="007D74"/>
    </a:custClr>
    <a:custClr name="Peacock A">
      <a:srgbClr val="00E0CB"/>
    </a:custClr>
    <a:custClr name="Peacock B">
      <a:srgbClr val="00B2A2"/>
    </a:custClr>
    <a:custClr name="Peacock C">
      <a:srgbClr val="0F878A"/>
    </a:custClr>
    <a:custClr name="Peacock D">
      <a:srgbClr val="0F6A73"/>
    </a:custClr>
    <a:custClr name="Peacock E">
      <a:srgbClr val="0F434A"/>
    </a:custClr>
    <a:custClr name="Sapphire A">
      <a:srgbClr val="338091"/>
    </a:custClr>
    <a:custClr name="Sapphire B">
      <a:srgbClr val="336B7D"/>
    </a:custClr>
    <a:custClr name="Sapphire C">
      <a:srgbClr val="14596B"/>
    </a:custClr>
    <a:custClr name="Sapphire D">
      <a:srgbClr val="214554"/>
    </a:custClr>
    <a:custClr name="Sapphire E">
      <a:srgbClr val="173340"/>
    </a:custClr>
    <a:custClr name="Violet A">
      <a:srgbClr val="E557AD"/>
    </a:custClr>
    <a:custClr name="Violet B">
      <a:srgbClr val="D13A8C"/>
    </a:custClr>
    <a:custClr name="Violet C">
      <a:srgbClr val="BA2980"/>
    </a:custClr>
    <a:custClr name="Violet D">
      <a:srgbClr val="A12980"/>
    </a:custClr>
    <a:custClr name="Violet E">
      <a:srgbClr val="811B6F"/>
    </a:custClr>
    <a:custClr name="Yellow A">
      <a:srgbClr val="FFDA80"/>
    </a:custClr>
    <a:custClr name="Yellow B">
      <a:srgbClr val="FFD068"/>
    </a:custClr>
    <a:custClr name="Yellow C">
      <a:srgbClr val="FFB24A"/>
    </a:custClr>
    <a:custClr name="Yellow D">
      <a:srgbClr val="FF9C29"/>
    </a:custClr>
    <a:custClr name="Yellow E">
      <a:srgbClr val="FF8E12"/>
    </a:custClr>
    <a:custClr name="Velvet A">
      <a:srgbClr val="9E4780"/>
    </a:custClr>
    <a:custClr name="Velvet B">
      <a:srgbClr val="802B73"/>
    </a:custClr>
    <a:custClr name="Velvet C">
      <a:srgbClr val="750D5C"/>
    </a:custClr>
    <a:custClr name="Velvet D">
      <a:srgbClr val="590A42"/>
    </a:custClr>
    <a:custClr name="Velvet E">
      <a:srgbClr val="42142E"/>
    </a:custClr>
    <a:custClr name="Red A">
      <a:srgbClr val="FF5770"/>
    </a:custClr>
    <a:custClr name="Red B">
      <a:srgbClr val="FF455E"/>
    </a:custClr>
    <a:custClr name="Red C">
      <a:srgbClr val="FF304D"/>
    </a:custClr>
    <a:custClr name="Red D">
      <a:srgbClr val="E30021"/>
    </a:custClr>
    <a:custClr name="Red E">
      <a:srgbClr val="A6001A"/>
    </a:custClr>
  </a:custClrLst>
  <a:extLst>
    <a:ext uri="{05A4C25C-085E-4340-85A3-A5531E510DB2}">
      <thm15:themeFamily xmlns:thm15="http://schemas.microsoft.com/office/thememl/2012/main" name="ppt-Capgemini_Standard-Template_2023-v1.potx" id="{FD494643-5CA5-4A4E-8B38-63F4B370A0E2}" vid="{DF26224A-05B9-471C-96D9-61DD4C0AE63C}"/>
    </a:ext>
  </a:extLst>
</a:theme>
</file>

<file path=ppt/theme/theme2.xml><?xml version="1.0" encoding="utf-8"?>
<a:theme xmlns:a="http://schemas.openxmlformats.org/drawingml/2006/main" name="Tema do Office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ntity xmlns="f1122fed-4606-4ec8-90ef-13536176a38c">Capgemini Group</Entity>
    <Classification xmlns="f1122fed-4606-4ec8-90ef-13536176a38c">Company Public (Sec 0)</Classification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DB8F1B61B4E349B1D07C13E9DB8DAC" ma:contentTypeVersion="9" ma:contentTypeDescription="Create a new document." ma:contentTypeScope="" ma:versionID="6e9e2595fa1084b1a028894ca2627931">
  <xsd:schema xmlns:xsd="http://www.w3.org/2001/XMLSchema" xmlns:xs="http://www.w3.org/2001/XMLSchema" xmlns:p="http://schemas.microsoft.com/office/2006/metadata/properties" xmlns:ns2="f1122fed-4606-4ec8-90ef-13536176a38c" xmlns:ns3="83fd27e2-85d6-4e10-9bbd-a3e555ecf21b" targetNamespace="http://schemas.microsoft.com/office/2006/metadata/properties" ma:root="true" ma:fieldsID="42542138c7c0860554875b300c3d4ef7" ns2:_="" ns3:_="">
    <xsd:import namespace="f1122fed-4606-4ec8-90ef-13536176a38c"/>
    <xsd:import namespace="83fd27e2-85d6-4e10-9bbd-a3e555ecf21b"/>
    <xsd:element name="properties">
      <xsd:complexType>
        <xsd:sequence>
          <xsd:element name="documentManagement">
            <xsd:complexType>
              <xsd:all>
                <xsd:element ref="ns2:Entity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Classification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122fed-4606-4ec8-90ef-13536176a38c" elementFormDefault="qualified">
    <xsd:import namespace="http://schemas.microsoft.com/office/2006/documentManagement/types"/>
    <xsd:import namespace="http://schemas.microsoft.com/office/infopath/2007/PartnerControls"/>
    <xsd:element name="Entity" ma:index="8" ma:displayName="Entity" ma:format="RadioButtons" ma:internalName="Entity">
      <xsd:simpleType>
        <xsd:restriction base="dms:Choice">
          <xsd:enumeration value="Capgemini Group"/>
          <xsd:enumeration value="Capgemini Invent"/>
          <xsd:enumeration value="Group IT"/>
          <xsd:enumeration value="Sogeti"/>
          <xsd:enumeration value="Capgemini Engineering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Classification" ma:index="13" ma:displayName="Classification" ma:description="Data Classification" ma:format="RadioButtons" ma:internalName="Classification">
      <xsd:simpleType>
        <xsd:restriction base="dms:Choice">
          <xsd:enumeration value="Company Public (Sec 0)"/>
          <xsd:enumeration value="Company Confidential (Sec 1)"/>
          <xsd:enumeration value="Company Restricted (Sec 2)"/>
          <xsd:enumeration value="Company Sensitive (Sec 3)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fd27e2-85d6-4e10-9bbd-a3e555ecf21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982877-D147-4C15-B050-A052E4937983}">
  <ds:schemaRefs>
    <ds:schemaRef ds:uri="http://schemas.microsoft.com/office/2006/metadata/properties"/>
    <ds:schemaRef ds:uri="http://schemas.microsoft.com/office/infopath/2007/PartnerControls"/>
    <ds:schemaRef ds:uri="f1122fed-4606-4ec8-90ef-13536176a38c"/>
  </ds:schemaRefs>
</ds:datastoreItem>
</file>

<file path=customXml/itemProps2.xml><?xml version="1.0" encoding="utf-8"?>
<ds:datastoreItem xmlns:ds="http://schemas.openxmlformats.org/officeDocument/2006/customXml" ds:itemID="{2B411529-341F-4BDF-98A6-FA8EF32149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122fed-4606-4ec8-90ef-13536176a38c"/>
    <ds:schemaRef ds:uri="83fd27e2-85d6-4e10-9bbd-a3e555ecf2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41E1A9-0998-4BCC-8A3D-8EAB16ADB6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Capgemini Template-Standard-2023</Template>
  <TotalTime>7128</TotalTime>
  <Words>540</Words>
  <Application>Microsoft Office PowerPoint</Application>
  <PresentationFormat>Widescreen</PresentationFormat>
  <Paragraphs>73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Roboto</vt:lpstr>
      <vt:lpstr>Ubuntu Medium</vt:lpstr>
      <vt:lpstr>Wingdings</vt:lpstr>
      <vt:lpstr>Calibri</vt:lpstr>
      <vt:lpstr>Ubuntu Light</vt:lpstr>
      <vt:lpstr>Ubuntu</vt:lpstr>
      <vt:lpstr>Arial</vt:lpstr>
      <vt:lpstr>Capgemini2021</vt:lpstr>
      <vt:lpstr>Salesforce Testing                                             Kiran kumar puli</vt:lpstr>
      <vt:lpstr>AGENDA</vt:lpstr>
      <vt:lpstr>SALesforce</vt:lpstr>
      <vt:lpstr>CLOUD services in Salesforce</vt:lpstr>
      <vt:lpstr>Levels of Salesforce Testing</vt:lpstr>
      <vt:lpstr>PowerPoint Presentation</vt:lpstr>
      <vt:lpstr>     Roles &amp; Profiles                             </vt:lpstr>
      <vt:lpstr>Learning Paths: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 Testing                                             Kiran kumar puli</dc:title>
  <dc:subject>ppt standard template</dc:subject>
  <dc:creator>Puli, Kiran Kumar</dc:creator>
  <cp:lastModifiedBy>Puli, Kiran Kumar</cp:lastModifiedBy>
  <cp:revision>10</cp:revision>
  <dcterms:created xsi:type="dcterms:W3CDTF">2023-04-22T06:35:03Z</dcterms:created>
  <dcterms:modified xsi:type="dcterms:W3CDTF">2023-04-27T05:23:55Z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0x010100E3DB8F1B61B4E349B1D07C13E9DB8DAC</vt:lpwstr>
  </property>
</Properties>
</file>